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56" r:id="rId3"/>
    <p:sldId id="261" r:id="rId4"/>
    <p:sldId id="262" r:id="rId5"/>
    <p:sldId id="259" r:id="rId6"/>
    <p:sldId id="264" r:id="rId7"/>
    <p:sldId id="265" r:id="rId8"/>
    <p:sldId id="266" r:id="rId9"/>
    <p:sldId id="267" r:id="rId10"/>
    <p:sldId id="268" r:id="rId11"/>
    <p:sldId id="284" r:id="rId12"/>
    <p:sldId id="271" r:id="rId13"/>
    <p:sldId id="277" r:id="rId14"/>
    <p:sldId id="273" r:id="rId15"/>
    <p:sldId id="282" r:id="rId16"/>
    <p:sldId id="285" r:id="rId17"/>
    <p:sldId id="274" r:id="rId18"/>
    <p:sldId id="279" r:id="rId19"/>
    <p:sldId id="280" r:id="rId20"/>
    <p:sldId id="281" r:id="rId21"/>
    <p:sldId id="283" r:id="rId22"/>
    <p:sldId id="27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51" autoAdjust="0"/>
  </p:normalViewPr>
  <p:slideViewPr>
    <p:cSldViewPr>
      <p:cViewPr>
        <p:scale>
          <a:sx n="100" d="100"/>
          <a:sy n="100" d="100"/>
        </p:scale>
        <p:origin x="-50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A8BD-0275-446C-9E81-56C958DBAE12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F199-AD6B-45F6-B673-0366234F92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76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olotypolskie.pl/samoloty/2438/126/9K79-Toczk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Aktualnie</a:t>
            </a:r>
            <a:r>
              <a:rPr lang="pl-PL" baseline="0" dirty="0" smtClean="0"/>
              <a:t> chciałbym zaprezentować modelową strukturę organizacyjną na bazie 18 BROT oraz zachodzące w niej zmiany:</a:t>
            </a:r>
          </a:p>
          <a:p>
            <a:r>
              <a:rPr lang="pl-PL" baseline="0" dirty="0" smtClean="0"/>
              <a:t>                       </a:t>
            </a:r>
          </a:p>
          <a:p>
            <a:r>
              <a:rPr lang="pl-PL" baseline="0" dirty="0" smtClean="0"/>
              <a:t>                                                     Struktura do 1982r.          6 x wyrzutni w brygadzie; </a:t>
            </a:r>
          </a:p>
          <a:p>
            <a:r>
              <a:rPr lang="pl-PL" baseline="0" dirty="0" smtClean="0"/>
              <a:t>                                                                                          po 3 w dywizjonie;</a:t>
            </a:r>
          </a:p>
          <a:p>
            <a:r>
              <a:rPr lang="pl-PL" baseline="0" dirty="0" smtClean="0"/>
              <a:t>                                                                                          po 1 w baterii. .        Reszta </a:t>
            </a:r>
            <a:r>
              <a:rPr lang="pl-PL" baseline="0" dirty="0" err="1" smtClean="0"/>
              <a:t>wg</a:t>
            </a:r>
            <a:r>
              <a:rPr lang="pl-PL" baseline="0" dirty="0" smtClean="0"/>
              <a:t>. schematu.</a:t>
            </a:r>
          </a:p>
          <a:p>
            <a:r>
              <a:rPr lang="pl-PL" baseline="0" dirty="0" smtClean="0"/>
              <a:t>                                                 </a:t>
            </a:r>
          </a:p>
          <a:p>
            <a:r>
              <a:rPr lang="pl-PL" baseline="0" dirty="0" smtClean="0"/>
              <a:t>                                                     Po restrukturyzacji           8 wyrzutni w brygadzie;</a:t>
            </a:r>
          </a:p>
          <a:p>
            <a:r>
              <a:rPr lang="pl-PL" baseline="0" dirty="0" smtClean="0"/>
              <a:t>                                                                                          4 w dywizjonie;</a:t>
            </a:r>
          </a:p>
          <a:p>
            <a:r>
              <a:rPr lang="pl-PL" baseline="0" dirty="0" smtClean="0"/>
              <a:t>                                                                                          2  w baterii.</a:t>
            </a:r>
          </a:p>
          <a:p>
            <a:endParaRPr lang="pl-PL" baseline="0" dirty="0" smtClean="0"/>
          </a:p>
          <a:p>
            <a:r>
              <a:rPr lang="pl-PL" baseline="0" dirty="0" smtClean="0"/>
              <a:t>    Inne zmiany to rozformowanie baterii technicznej na szczeblu brygady i utworzenie baterii w każdym dywizjonie.</a:t>
            </a:r>
          </a:p>
          <a:p>
            <a:endParaRPr lang="pl-PL" baseline="0" dirty="0" smtClean="0"/>
          </a:p>
          <a:p>
            <a:r>
              <a:rPr lang="pl-PL" baseline="0" dirty="0" smtClean="0"/>
              <a:t>     Zmiany wpłynęły na zwiększenie zdolności bojowych brygad przy jednoczesnym zwiększeniu autonomiczności dywizjonów.</a:t>
            </a:r>
          </a:p>
          <a:p>
            <a:r>
              <a:rPr lang="pl-PL" baseline="0" dirty="0" smtClean="0"/>
              <a:t>           Dowódcą brygady który dokonał pierwszego startu bojowego  rakietą 8K14 jest Pan gen. Antoni SKIBIŃSKI.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 Kolejnym etapem funkcjonowania WR.</a:t>
            </a:r>
            <a:r>
              <a:rPr lang="pl-PL" baseline="0" dirty="0" smtClean="0"/>
              <a:t> były utworzone w 1993 trzy pułki rakiet:</a:t>
            </a:r>
          </a:p>
          <a:p>
            <a:r>
              <a:rPr lang="pl-PL" baseline="0" dirty="0" smtClean="0"/>
              <a:t>                                                - 2 pułk rakiet   CHOSZCZNO ;    d-ca płk dypl. Andrzej KUPIS                rozformowany  1.01.2002r.</a:t>
            </a:r>
          </a:p>
          <a:p>
            <a:r>
              <a:rPr lang="pl-PL" baseline="0" dirty="0" smtClean="0"/>
              <a:t>                                                - 3 pułk rakiet   BIEDRUSKO;      d-ca płk dypl. Michał   SZERSZEŃ.         rozformowany  09. 2001r</a:t>
            </a:r>
          </a:p>
          <a:p>
            <a:r>
              <a:rPr lang="pl-PL" baseline="0" dirty="0" smtClean="0"/>
              <a:t>                                                - 18 pułk rakiet BOLESŁAWIEC;   d-ca płk dypl. Stanisław CHWOJNICKI    rozformowany 23 08. 1998r.</a:t>
            </a:r>
          </a:p>
          <a:p>
            <a:endParaRPr lang="pl-PL" baseline="0" dirty="0" smtClean="0"/>
          </a:p>
          <a:p>
            <a:r>
              <a:rPr lang="pl-PL" baseline="0" dirty="0" smtClean="0"/>
              <a:t>Pułki wyposażone były w zestawy 9K52 ŁUNA , dodatkowo 2 pułk posiadał 9K79 TOCZKA ( 4)</a:t>
            </a:r>
          </a:p>
          <a:p>
            <a:r>
              <a:rPr lang="pl-PL" baseline="0" dirty="0" smtClean="0"/>
              <a:t>Struktura pułków była </a:t>
            </a:r>
            <a:r>
              <a:rPr lang="pl-PL" baseline="0" dirty="0" err="1" smtClean="0"/>
              <a:t>dwudywizjonowa</a:t>
            </a:r>
            <a:r>
              <a:rPr lang="pl-PL" baseline="0" dirty="0" smtClean="0"/>
              <a:t> , każdy pułk posiadał po 8  zestawów 9K52 ŁUNA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Z przedstawionych charakterystyk wynika , że najdłużej 2 pr. ( 9 lat), najkrócej 18 pr. (6lat ) </a:t>
            </a:r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pl-PL" dirty="0" smtClean="0"/>
              <a:t>W okresie pierwszych 10 lat brygady dysponowały  </a:t>
            </a:r>
            <a:r>
              <a:rPr lang="pl-PL" sz="1200" dirty="0" smtClean="0">
                <a:solidFill>
                  <a:schemeClr val="bg1"/>
                </a:solidFill>
              </a:rPr>
              <a:t> Ogółem- </a:t>
            </a:r>
            <a:r>
              <a:rPr lang="pl-PL" sz="1200" b="1" dirty="0" smtClean="0">
                <a:solidFill>
                  <a:schemeClr val="bg1"/>
                </a:solidFill>
              </a:rPr>
              <a:t>24</a:t>
            </a:r>
            <a:r>
              <a:rPr lang="pl-PL" sz="1200" dirty="0" smtClean="0">
                <a:solidFill>
                  <a:schemeClr val="bg1"/>
                </a:solidFill>
              </a:rPr>
              <a:t> zestawy rakietowe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                                                    w tym :  </a:t>
            </a:r>
            <a:r>
              <a:rPr lang="pl-PL" sz="1200" b="1" dirty="0" smtClean="0">
                <a:solidFill>
                  <a:schemeClr val="bg1"/>
                </a:solidFill>
              </a:rPr>
              <a:t>18</a:t>
            </a:r>
            <a:r>
              <a:rPr lang="pl-PL" sz="1200" dirty="0" smtClean="0">
                <a:solidFill>
                  <a:schemeClr val="bg1"/>
                </a:solidFill>
              </a:rPr>
              <a:t> 9K51</a:t>
            </a:r>
          </a:p>
          <a:p>
            <a:pPr marL="457200" indent="-457200"/>
            <a:r>
              <a:rPr lang="pl-PL" sz="1200" b="1" dirty="0" smtClean="0">
                <a:solidFill>
                  <a:schemeClr val="bg1"/>
                </a:solidFill>
              </a:rPr>
              <a:t>                                                                          6</a:t>
            </a:r>
            <a:r>
              <a:rPr lang="pl-PL" sz="1200" dirty="0" smtClean="0">
                <a:solidFill>
                  <a:schemeClr val="bg1"/>
                </a:solidFill>
              </a:rPr>
              <a:t>  9K72( Biedrusko).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Po przezbrojeniu w pierwszej połowie lat 70-tych  było 24 zestawy 9K72, a po reorganizacji w  1982r. w</a:t>
            </a:r>
            <a:r>
              <a:rPr lang="pl-PL" sz="1200" baseline="0" dirty="0" smtClean="0">
                <a:solidFill>
                  <a:schemeClr val="bg1"/>
                </a:solidFill>
              </a:rPr>
              <a:t> brygadach było 32.</a:t>
            </a:r>
          </a:p>
          <a:p>
            <a:pPr marL="457200" indent="-457200"/>
            <a:endParaRPr lang="pl-PL" sz="1200" baseline="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pl-PL" sz="1200" baseline="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/>
            <a:r>
              <a:rPr lang="pl-PL" sz="1200" b="1" dirty="0" smtClean="0">
                <a:solidFill>
                  <a:schemeClr val="bg1"/>
                </a:solidFill>
              </a:rPr>
              <a:t>. W okresie 30 lat funkcjonowania BROT przeprowadzono</a:t>
            </a:r>
            <a:r>
              <a:rPr lang="pl-PL" sz="12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</a:t>
            </a:r>
            <a:r>
              <a:rPr lang="pl-PL" sz="1200" b="1" dirty="0" smtClean="0">
                <a:solidFill>
                  <a:schemeClr val="bg1"/>
                </a:solidFill>
              </a:rPr>
              <a:t>- 29 </a:t>
            </a:r>
            <a:r>
              <a:rPr lang="pl-PL" sz="1200" dirty="0" smtClean="0">
                <a:solidFill>
                  <a:schemeClr val="bg1"/>
                </a:solidFill>
              </a:rPr>
              <a:t>ćwiczeń ze startem rakiet bojowych;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</a:t>
            </a:r>
            <a:r>
              <a:rPr lang="pl-PL" sz="1200" b="1" dirty="0" smtClean="0">
                <a:solidFill>
                  <a:schemeClr val="bg1"/>
                </a:solidFill>
              </a:rPr>
              <a:t>- 58 </a:t>
            </a:r>
            <a:r>
              <a:rPr lang="pl-PL" sz="1200" dirty="0" smtClean="0">
                <a:solidFill>
                  <a:schemeClr val="bg1"/>
                </a:solidFill>
              </a:rPr>
              <a:t>startów bojowych w tym:  </a:t>
            </a:r>
            <a:r>
              <a:rPr lang="pl-PL" sz="1200" b="1" dirty="0" smtClean="0">
                <a:solidFill>
                  <a:schemeClr val="bg1"/>
                </a:solidFill>
              </a:rPr>
              <a:t>26 -</a:t>
            </a:r>
            <a:r>
              <a:rPr lang="pl-PL" sz="1200" dirty="0" smtClean="0">
                <a:solidFill>
                  <a:schemeClr val="bg1"/>
                </a:solidFill>
              </a:rPr>
              <a:t> 8K11 </a:t>
            </a:r>
            <a:r>
              <a:rPr lang="pl-PL" sz="1200" b="1" dirty="0" smtClean="0">
                <a:solidFill>
                  <a:schemeClr val="bg1"/>
                </a:solidFill>
              </a:rPr>
              <a:t>, 32 - </a:t>
            </a:r>
            <a:r>
              <a:rPr lang="pl-PL" sz="1200" dirty="0" smtClean="0">
                <a:solidFill>
                  <a:schemeClr val="bg1"/>
                </a:solidFill>
              </a:rPr>
              <a:t>8K14.</a:t>
            </a:r>
          </a:p>
          <a:p>
            <a:pPr marL="457200" indent="-457200"/>
            <a:endParaRPr lang="pl-PL" sz="1200" b="1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pl-PL" sz="1200" b="0" dirty="0" smtClean="0">
                <a:solidFill>
                  <a:schemeClr val="bg1"/>
                </a:solidFill>
              </a:rPr>
              <a:t>Z</a:t>
            </a:r>
            <a:r>
              <a:rPr lang="pl-PL" sz="1200" b="0" baseline="0" dirty="0" smtClean="0">
                <a:solidFill>
                  <a:schemeClr val="bg1"/>
                </a:solidFill>
              </a:rPr>
              <a:t> zestawienia ilości przeprowadzonych startów bojowych i dat przeprowadzenia pierwszego i ostatniego startu wynika , że każdego roku przeprowadzono co najmniej dwa starty </a:t>
            </a:r>
            <a:r>
              <a:rPr lang="pl-PL" sz="1200" b="1" baseline="0" dirty="0" smtClean="0">
                <a:solidFill>
                  <a:schemeClr val="bg1"/>
                </a:solidFill>
              </a:rPr>
              <a:t>( za wyjątkiem roku 1982</a:t>
            </a:r>
            <a:r>
              <a:rPr lang="pl-PL" sz="1200" b="0" baseline="0" dirty="0" smtClean="0">
                <a:solidFill>
                  <a:schemeClr val="bg1"/>
                </a:solidFill>
              </a:rPr>
              <a:t>)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 58 użytych przez polskie brygady rakiet (26 8K11 i 32 8K14) dwie nie wystartowały pomyślnie. Brak żołnierskiego szczęścia sprawił, że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w obydwu przypadkach zdarzyło się to podczas ćwiczeń orzyskiej 32 Łużyckiej BA.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Należy z całą mocą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podkreślić , że nie nastąpiło to z winy obsług tylko usterek technicznych sprzętu.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W przypadku 8K11 awaria układu kierowania – rakieta zeszła z toru lotu 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W przypadku 8K14 awaria układu pneumatycznego wstrzymała uruchomienie silnika. 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/>
            <a:endParaRPr lang="pl-PL" sz="1200" b="0" dirty="0" smtClean="0">
              <a:solidFill>
                <a:schemeClr val="bg1"/>
              </a:solidFill>
            </a:endParaRPr>
          </a:p>
          <a:p>
            <a:pPr marL="457200" indent="-457200"/>
            <a:endParaRPr lang="pl-PL" sz="1200" b="1" dirty="0" smtClean="0">
              <a:solidFill>
                <a:schemeClr val="bg1"/>
              </a:solidFill>
            </a:endParaRPr>
          </a:p>
          <a:p>
            <a:pPr marL="457200" indent="-457200"/>
            <a:endParaRPr lang="pl-PL" sz="1200" dirty="0" smtClean="0">
              <a:solidFill>
                <a:schemeClr val="bg1"/>
              </a:solidFill>
            </a:endParaRPr>
          </a:p>
          <a:p>
            <a:pPr marL="457200" indent="-457200"/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Brygady należały</a:t>
            </a:r>
            <a:r>
              <a:rPr lang="pl-PL" sz="1200" baseline="0" dirty="0" smtClean="0">
                <a:solidFill>
                  <a:schemeClr val="bg1"/>
                </a:solidFill>
              </a:rPr>
              <a:t> do awangardy w ówczesnych siłach zbrojnych ze względu na:</a:t>
            </a:r>
            <a:r>
              <a:rPr lang="pl-PL" sz="1200" dirty="0" smtClean="0">
                <a:solidFill>
                  <a:schemeClr val="bg1"/>
                </a:solidFill>
              </a:rPr>
              <a:t> - posiadane zdolności rażenia;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 - sprzęt zaliczany do supertechniki;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 - w sposób szczególny wyselekcjonowanego personelu;</a:t>
            </a:r>
          </a:p>
          <a:p>
            <a:pPr marL="457200" indent="-457200"/>
            <a:r>
              <a:rPr lang="pl-PL" sz="1200" dirty="0" smtClean="0">
                <a:solidFill>
                  <a:schemeClr val="bg1"/>
                </a:solidFill>
              </a:rPr>
              <a:t>      - osiągane wyniki szkoleniowe.</a:t>
            </a:r>
          </a:p>
          <a:p>
            <a:pPr marL="457200" indent="-457200"/>
            <a:r>
              <a:rPr lang="pl-PL" sz="1200" baseline="0" dirty="0" smtClean="0">
                <a:solidFill>
                  <a:schemeClr val="bg1"/>
                </a:solidFill>
              </a:rPr>
              <a:t>	</a:t>
            </a:r>
          </a:p>
          <a:p>
            <a:pPr marL="457200" indent="-457200"/>
            <a:r>
              <a:rPr lang="pl-PL" sz="1200" baseline="0" dirty="0" smtClean="0">
                <a:solidFill>
                  <a:schemeClr val="bg1"/>
                </a:solidFill>
              </a:rPr>
              <a:t>	</a:t>
            </a:r>
          </a:p>
          <a:p>
            <a:r>
              <a:rPr lang="pl-PL" sz="1200" baseline="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pl-PL" sz="1200" baseline="0" dirty="0" smtClean="0">
                <a:solidFill>
                  <a:schemeClr val="bg1"/>
                </a:solidFill>
              </a:rPr>
              <a:t>	Pułki rakiet były spadkobiercami i jednocześnie kontynuatorami tradycji rakietowych garnizonów </a:t>
            </a:r>
            <a:r>
              <a:rPr lang="pl-PL" sz="1200" baseline="0" dirty="0" err="1" smtClean="0">
                <a:solidFill>
                  <a:schemeClr val="bg1"/>
                </a:solidFill>
              </a:rPr>
              <a:t>B-C</a:t>
            </a:r>
            <a:r>
              <a:rPr lang="pl-PL" sz="1200" baseline="0" dirty="0" smtClean="0">
                <a:solidFill>
                  <a:schemeClr val="bg1"/>
                </a:solidFill>
              </a:rPr>
              <a:t>, CHSZCZNO, BIEDRUSKO.</a:t>
            </a:r>
          </a:p>
          <a:p>
            <a:r>
              <a:rPr lang="pl-PL" sz="1200" baseline="0" dirty="0" smtClean="0">
                <a:solidFill>
                  <a:schemeClr val="bg1"/>
                </a:solidFill>
              </a:rPr>
              <a:t>		Oprócz określonych zdolności bojowych wartością istnienia pułków  było zagospodarowanie potencjału sprzętowego i kadrowego</a:t>
            </a:r>
          </a:p>
          <a:p>
            <a:r>
              <a:rPr lang="pl-PL" sz="1200" baseline="0" dirty="0" smtClean="0">
                <a:solidFill>
                  <a:schemeClr val="bg1"/>
                </a:solidFill>
              </a:rPr>
              <a:t>                                          gasnących wojsk rakietowych.</a:t>
            </a:r>
            <a:endParaRPr lang="pl-PL" sz="1200" dirty="0" smtClean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 szacunku i pamięci dla</a:t>
            </a:r>
            <a:r>
              <a:rPr lang="pl-PL" baseline="0" dirty="0" smtClean="0"/>
              <a:t> przełożonych oraz wysiłek na rzecz tworzenia i rozwoju WR. prezentuje  poczet dowódców brygad i pułków.</a:t>
            </a:r>
          </a:p>
          <a:p>
            <a:r>
              <a:rPr lang="pl-PL" baseline="0" dirty="0" smtClean="0"/>
              <a:t>Swój komentarz ograniczę do zwrócenia uwagi  na najdłużej dowodzących:</a:t>
            </a:r>
          </a:p>
          <a:p>
            <a:r>
              <a:rPr lang="pl-PL" baseline="0" dirty="0" smtClean="0"/>
              <a:t>                               - 18  BROT płk dypl. Walenty ROMANOWSKI  8 lat;</a:t>
            </a:r>
          </a:p>
          <a:p>
            <a:r>
              <a:rPr lang="pl-PL" baseline="0" dirty="0" smtClean="0"/>
              <a:t>                               -  3   BROT  płk dypl. Marian NAFALSKI          8 lat;</a:t>
            </a:r>
          </a:p>
          <a:p>
            <a:r>
              <a:rPr lang="pl-PL" baseline="0" dirty="0" smtClean="0"/>
              <a:t>                               -  2 BROT    płk dypl.  Kazimierz WILCZEWSKI 8 lat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Wojska rakietowe szczebla taktycznego sformowano  latach  1961- 1968 - łącznie 14 dywizjonów rakiet taktycznych:</a:t>
            </a:r>
            <a:br>
              <a:rPr lang="pl-PL" dirty="0" smtClean="0"/>
            </a:br>
            <a:r>
              <a:rPr lang="pl-PL" dirty="0" smtClean="0"/>
              <a:t>- 1 dywizjon artylerii w Trzebiatowie (8. Dywizja Zmechanizowana),</a:t>
            </a:r>
            <a:br>
              <a:rPr lang="pl-PL" dirty="0" smtClean="0"/>
            </a:br>
            <a:r>
              <a:rPr lang="pl-PL" dirty="0" smtClean="0"/>
              <a:t>- 2 dywizjon artylerii w Koźlu (2 Dywizja Zmechanizowana),</a:t>
            </a:r>
            <a:br>
              <a:rPr lang="pl-PL" dirty="0" smtClean="0"/>
            </a:br>
            <a:r>
              <a:rPr lang="pl-PL" dirty="0" smtClean="0"/>
              <a:t>- 4 dywizjon artylerii w Malborku (16. Kaszubska Dywizja Pancerna),</a:t>
            </a:r>
            <a:br>
              <a:rPr lang="pl-PL" dirty="0" smtClean="0"/>
            </a:br>
            <a:r>
              <a:rPr lang="pl-PL" dirty="0" smtClean="0"/>
              <a:t>- 5 dywizjon artylerii (1 Dywizja Zmechanizowana) w Giżycku,</a:t>
            </a:r>
            <a:br>
              <a:rPr lang="pl-PL" dirty="0" smtClean="0"/>
            </a:br>
            <a:r>
              <a:rPr lang="pl-PL" dirty="0" smtClean="0"/>
              <a:t>- 7 dywizjon artylerii w Budowie (dla 20. Warszawskiej Dywizji Pancernej), </a:t>
            </a:r>
            <a:br>
              <a:rPr lang="pl-PL" dirty="0" smtClean="0"/>
            </a:br>
            <a:r>
              <a:rPr lang="pl-PL" dirty="0" smtClean="0"/>
              <a:t>- 8 dywizjon artylerii w Tarnowskich Górach (dla 10. Sudeckiej Dywizji Pancernej), </a:t>
            </a:r>
            <a:br>
              <a:rPr lang="pl-PL" dirty="0" smtClean="0"/>
            </a:br>
            <a:r>
              <a:rPr lang="pl-PL" dirty="0" smtClean="0"/>
              <a:t>10 dywizjon artylerii w Żarach (11. Dywizja Pancerna, przeformowana następnie w 11. Dywizję Zmechanizowaną, 11 Dywizja Kawalerii Pancernej),</a:t>
            </a:r>
            <a:br>
              <a:rPr lang="pl-PL" dirty="0" smtClean="0"/>
            </a:br>
            <a:r>
              <a:rPr lang="pl-PL" dirty="0" smtClean="0"/>
              <a:t>- 18 dywizjon artylerii w Kostrzynie (5. Saska Dywizja Pancerna),</a:t>
            </a:r>
            <a:br>
              <a:rPr lang="pl-PL" dirty="0" smtClean="0"/>
            </a:br>
            <a:r>
              <a:rPr lang="pl-PL" dirty="0" smtClean="0"/>
              <a:t>- 19 dywizjon artylerii w Morągu (15. Dywizja Zmechanizowana),</a:t>
            </a:r>
            <a:br>
              <a:rPr lang="pl-PL" dirty="0" smtClean="0"/>
            </a:br>
            <a:r>
              <a:rPr lang="pl-PL" dirty="0" smtClean="0"/>
              <a:t>- 22 dywizjon artylerii w Szczecinie (12. Dywizja Zmechanizowana),</a:t>
            </a:r>
            <a:br>
              <a:rPr lang="pl-PL" dirty="0" smtClean="0"/>
            </a:br>
            <a:r>
              <a:rPr lang="pl-PL" dirty="0" smtClean="0"/>
              <a:t>- 24 dywizjon artylerii w Sulechowie (5. Saska Dywizja Pancerna, później 4. Pomorska Dywizja Zmechanizowana),</a:t>
            </a:r>
            <a:br>
              <a:rPr lang="pl-PL" dirty="0" smtClean="0"/>
            </a:br>
            <a:r>
              <a:rPr lang="pl-PL" dirty="0" smtClean="0"/>
              <a:t>- 41 dywizjon artylerii w Gdańsku (7. Dywizja Desantowa), </a:t>
            </a:r>
            <a:br>
              <a:rPr lang="pl-PL" dirty="0" smtClean="0"/>
            </a:br>
            <a:r>
              <a:rPr lang="pl-PL" dirty="0" smtClean="0"/>
              <a:t>- 42 dywizjon artylerii w Choszcznie (3 Dywizja Zmechanizowana),</a:t>
            </a:r>
            <a:br>
              <a:rPr lang="pl-PL" dirty="0" smtClean="0"/>
            </a:br>
            <a:r>
              <a:rPr lang="pl-PL" dirty="0" smtClean="0"/>
              <a:t>- 44 dywizjon artylerii w Toruniu (9 Dywizja Zmechanizowana).</a:t>
            </a:r>
          </a:p>
          <a:p>
            <a:endParaRPr lang="pl-PL" dirty="0" smtClean="0"/>
          </a:p>
          <a:p>
            <a:pPr algn="l"/>
            <a:r>
              <a:rPr lang="pl-PL" dirty="0" smtClean="0"/>
              <a:t>Dywizjony  początkowo wyposażone były w sprzęt zestawu rakietowego </a:t>
            </a:r>
            <a:r>
              <a:rPr lang="pl-PL" b="1" dirty="0" smtClean="0"/>
              <a:t>2K6 "Łuna"</a:t>
            </a:r>
            <a:r>
              <a:rPr lang="pl-PL" dirty="0" smtClean="0"/>
              <a:t>- dwie wyrzutnie.</a:t>
            </a:r>
          </a:p>
          <a:p>
            <a:pPr algn="l"/>
            <a:r>
              <a:rPr lang="pl-PL" dirty="0" smtClean="0"/>
              <a:t> W 1968 r. rozpoczęło się przezbrajanie ich na zestaw </a:t>
            </a:r>
            <a:r>
              <a:rPr lang="pl-PL" b="1" dirty="0" smtClean="0"/>
              <a:t>9K52 "Łuna M"</a:t>
            </a:r>
            <a:r>
              <a:rPr lang="pl-PL" dirty="0" smtClean="0"/>
              <a:t> (</a:t>
            </a:r>
            <a:r>
              <a:rPr lang="pl-PL" b="1" dirty="0" smtClean="0"/>
              <a:t>R-70</a:t>
            </a:r>
            <a:r>
              <a:rPr lang="pl-PL" dirty="0" smtClean="0"/>
              <a:t>)  z jednoczesnym zwiększeniem liczby wyrzutni do czterech lub trzech.</a:t>
            </a:r>
            <a:r>
              <a:rPr lang="pl-PL" baseline="0" dirty="0" smtClean="0"/>
              <a:t> </a:t>
            </a:r>
          </a:p>
          <a:p>
            <a:pPr algn="l"/>
            <a:r>
              <a:rPr lang="pl-PL" baseline="0" dirty="0" smtClean="0"/>
              <a:t>	</a:t>
            </a:r>
          </a:p>
          <a:p>
            <a:pPr algn="l"/>
            <a:r>
              <a:rPr lang="pl-PL" baseline="0" dirty="0" smtClean="0"/>
              <a:t>	</a:t>
            </a:r>
            <a:r>
              <a:rPr lang="pl-PL" dirty="0" smtClean="0"/>
              <a:t>Stary zestaw sprzętu czasowo zachowano w dywizjonach 7 Dywizji Desantowej oraz dywizjach Warszawskiego Okręgu Wojskowego.</a:t>
            </a:r>
          </a:p>
          <a:p>
            <a:pPr algn="l"/>
            <a:r>
              <a:rPr lang="pl-PL" dirty="0" smtClean="0"/>
              <a:t>  Dopiero w 1981 r. wszystkie dywizjony rakiet taktycznych wyposażone były w zestaw 9K52 i posiadały jednolitą strukturę organizacyjną-  dwie baterie startowe po dwie wyrzutnie 9P113. Istotną zmianę jakościową przyniósł rok 1988, w którym 7 da z Budowa został przezbrojony w najnowocześniejszy sprzęt zestawu </a:t>
            </a:r>
            <a:r>
              <a:rPr lang="pl-PL" dirty="0" smtClean="0">
                <a:hlinkClick r:id="rId3"/>
              </a:rPr>
              <a:t>9K79 "Toczka"</a:t>
            </a:r>
            <a:r>
              <a:rPr lang="pl-PL" dirty="0" smtClean="0"/>
              <a:t>.</a:t>
            </a:r>
          </a:p>
          <a:p>
            <a:r>
              <a:rPr lang="pl-PL" dirty="0" smtClean="0"/>
              <a:t>Ćwiczenia dywizjonów rakiet taktycznych połączone ze startami rakiet organizowane były na wszystkich większych poligonach: drawskim, żagańskim, orzyskim, a także na poligonie Nowa Dęba i Wicko Morskie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 Pierwszy start 27.09.1963r wykonany przez 24 </a:t>
            </a:r>
            <a:r>
              <a:rPr lang="pl-PL" b="1" dirty="0" err="1" smtClean="0"/>
              <a:t>drt</a:t>
            </a:r>
            <a:r>
              <a:rPr lang="pl-PL" b="1" dirty="0" smtClean="0"/>
              <a:t> Sulechów. </a:t>
            </a:r>
          </a:p>
          <a:p>
            <a:r>
              <a:rPr lang="pl-PL" b="1" dirty="0" smtClean="0"/>
              <a:t>  Ostatni start </a:t>
            </a:r>
            <a:r>
              <a:rPr lang="pl-PL" dirty="0" smtClean="0"/>
              <a:t>w Wojsku Polskim rakiety taktycznej 9M21 dokonany został na poligonie Drawsko Pomorskie przez baterię </a:t>
            </a:r>
            <a:r>
              <a:rPr lang="pl-PL" b="1" dirty="0" smtClean="0"/>
              <a:t>z 2 Pułku Rakiet Taktycznych w kwietniu 1999 r.</a:t>
            </a:r>
          </a:p>
          <a:p>
            <a:r>
              <a:rPr lang="pl-PL" dirty="0" smtClean="0"/>
              <a:t> 	</a:t>
            </a:r>
          </a:p>
          <a:p>
            <a:r>
              <a:rPr lang="pl-PL" dirty="0" smtClean="0"/>
              <a:t>	</a:t>
            </a:r>
          </a:p>
          <a:p>
            <a:r>
              <a:rPr lang="pl-PL" dirty="0" smtClean="0"/>
              <a:t>         </a:t>
            </a:r>
            <a:r>
              <a:rPr lang="pl-PL" dirty="0" err="1" smtClean="0"/>
              <a:t>Drt</a:t>
            </a:r>
            <a:r>
              <a:rPr lang="pl-PL" dirty="0" smtClean="0"/>
              <a:t>  zostały rozformowane  w latach 1991-  1992 r. </a:t>
            </a:r>
            <a:r>
              <a:rPr lang="pl-PL" baseline="0" dirty="0" smtClean="0"/>
              <a:t> </a:t>
            </a:r>
            <a:r>
              <a:rPr lang="pl-PL" dirty="0" smtClean="0"/>
              <a:t>  W oparciu o kadrę brygad rakietowych 3, 18 i 2 w 1992 r. rozpoczęto formowanie  pułków rakiet taktycznych. Uzbrojono je w sprzęt zestawu 9K52 "Łuna M"; jedynie 2 pułk miał w składzie dywizjon zestawu 9K79 "Toczka„. Ocalał jeszcze dywizjon „Toczka”, stacjonujący w Choszcznie, a od 1.01.2002 r. organizacyjnie włączony jako dywizjon ogniowy do węgorzewskiej 1 Mazurskiej Brygady Artylerii</a:t>
            </a:r>
            <a:r>
              <a:rPr lang="pl-PL" baseline="0" dirty="0" smtClean="0"/>
              <a:t> rozformowany w2005r.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Dywizjony</a:t>
            </a:r>
            <a:r>
              <a:rPr lang="pl-PL" baseline="0" dirty="0" smtClean="0"/>
              <a:t> tworzone  na początku lat 60-tych  w swej strukturze posiadały od  2-3 wyrzutni . Dopiero po przezbrojeniu- zakończyło się  1981 – wszystkie dywizjony posiadały po 4 wyrzutnie.</a:t>
            </a:r>
          </a:p>
          <a:p>
            <a:r>
              <a:rPr lang="pl-PL" baseline="0" dirty="0" smtClean="0"/>
              <a:t>     W latach 66-81 w 14 dywizjonach było od 42-56 zestawów 2K6 i 9K52, a po roku 81 wojska rakietowe szczebla taktycznego </a:t>
            </a:r>
            <a:r>
              <a:rPr lang="pl-PL" b="1" baseline="0" dirty="0" smtClean="0"/>
              <a:t>56 zestawów 9K52</a:t>
            </a:r>
            <a:r>
              <a:rPr lang="pl-PL" baseline="0" dirty="0" smtClean="0"/>
              <a:t>.</a:t>
            </a:r>
          </a:p>
          <a:p>
            <a:r>
              <a:rPr lang="pl-PL" baseline="0" dirty="0" smtClean="0"/>
              <a:t>      Natomiast w 1987r. 7 </a:t>
            </a:r>
            <a:r>
              <a:rPr lang="pl-PL" baseline="0" dirty="0" err="1" smtClean="0"/>
              <a:t>drt</a:t>
            </a:r>
            <a:r>
              <a:rPr lang="pl-PL" baseline="0" dirty="0" smtClean="0"/>
              <a:t>. w BUDOWIE został przezbrojony w zestawy 9K79 TOCZKA.</a:t>
            </a:r>
          </a:p>
          <a:p>
            <a:r>
              <a:rPr lang="pl-PL" baseline="0" dirty="0" smtClean="0"/>
              <a:t>Trudno jest omówić działalność ogniową wszystkich dywizjonów  dlatego też dla zobrazowania posłużę się przykładem 7 </a:t>
            </a:r>
            <a:r>
              <a:rPr lang="pl-PL" baseline="0" dirty="0" err="1" smtClean="0"/>
              <a:t>ddrt</a:t>
            </a:r>
            <a:r>
              <a:rPr lang="pl-PL" baseline="0" dirty="0" smtClean="0"/>
              <a:t>:</a:t>
            </a:r>
          </a:p>
          <a:p>
            <a:r>
              <a:rPr lang="pl-PL" baseline="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 -ogólnie  </a:t>
            </a:r>
            <a:r>
              <a:rPr lang="pl-PL" sz="1200" b="1" dirty="0" smtClean="0">
                <a:solidFill>
                  <a:schemeClr val="bg1"/>
                </a:solidFill>
              </a:rPr>
              <a:t>24 starty</a:t>
            </a:r>
            <a:r>
              <a:rPr lang="pl-PL" sz="1200" dirty="0" smtClean="0">
                <a:solidFill>
                  <a:schemeClr val="bg1"/>
                </a:solidFill>
              </a:rPr>
              <a:t>, - 2K6  </a:t>
            </a:r>
            <a:r>
              <a:rPr lang="pl-PL" sz="1200" b="1" dirty="0" smtClean="0">
                <a:solidFill>
                  <a:schemeClr val="bg1"/>
                </a:solidFill>
              </a:rPr>
              <a:t>-2</a:t>
            </a:r>
            <a:r>
              <a:rPr lang="pl-PL" sz="1200" dirty="0" smtClean="0">
                <a:solidFill>
                  <a:schemeClr val="bg1"/>
                </a:solidFill>
              </a:rPr>
              <a:t>;  - 9K52  -</a:t>
            </a:r>
            <a:r>
              <a:rPr lang="pl-PL" sz="1200" b="1" dirty="0" smtClean="0">
                <a:solidFill>
                  <a:schemeClr val="bg1"/>
                </a:solidFill>
              </a:rPr>
              <a:t>18</a:t>
            </a:r>
            <a:r>
              <a:rPr lang="pl-PL" sz="1200" dirty="0" smtClean="0">
                <a:solidFill>
                  <a:schemeClr val="bg1"/>
                </a:solidFill>
              </a:rPr>
              <a:t>;  - 9K79  </a:t>
            </a:r>
            <a:r>
              <a:rPr lang="pl-PL" sz="1200" b="1" dirty="0" smtClean="0">
                <a:solidFill>
                  <a:schemeClr val="bg1"/>
                </a:solidFill>
              </a:rPr>
              <a:t>-4;</a:t>
            </a:r>
          </a:p>
          <a:p>
            <a:r>
              <a:rPr lang="pl-PL" sz="1200" b="1" dirty="0" smtClean="0">
                <a:solidFill>
                  <a:schemeClr val="bg1"/>
                </a:solidFill>
              </a:rPr>
              <a:t>     </a:t>
            </a:r>
            <a:r>
              <a:rPr lang="pl-PL" sz="1200" dirty="0" smtClean="0">
                <a:solidFill>
                  <a:schemeClr val="bg1"/>
                </a:solidFill>
              </a:rPr>
              <a:t>- ostatni start                   </a:t>
            </a:r>
            <a:r>
              <a:rPr lang="pl-PL" sz="1200" b="1" dirty="0" smtClean="0">
                <a:solidFill>
                  <a:schemeClr val="bg1"/>
                </a:solidFill>
              </a:rPr>
              <a:t>- 04. 1999r.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>
                <a:solidFill>
                  <a:schemeClr val="bg1"/>
                </a:solidFill>
              </a:rPr>
              <a:t>  </a:t>
            </a:r>
            <a:r>
              <a:rPr lang="pl-PL" sz="1200" b="0" dirty="0" smtClean="0">
                <a:solidFill>
                  <a:schemeClr val="bg1"/>
                </a:solidFill>
              </a:rPr>
              <a:t>Dywizjon na</a:t>
            </a:r>
            <a:r>
              <a:rPr lang="pl-PL" sz="1200" b="0" baseline="0" dirty="0" smtClean="0">
                <a:solidFill>
                  <a:schemeClr val="bg1"/>
                </a:solidFill>
              </a:rPr>
              <a:t> przestrzeni 36 lat wykonał </a:t>
            </a:r>
            <a:r>
              <a:rPr lang="pl-PL" sz="1200" b="0" baseline="0" dirty="0" err="1" smtClean="0">
                <a:solidFill>
                  <a:schemeClr val="bg1"/>
                </a:solidFill>
              </a:rPr>
              <a:t>wykonał</a:t>
            </a:r>
            <a:r>
              <a:rPr lang="pl-PL" sz="1200" b="0" baseline="0" dirty="0" smtClean="0">
                <a:solidFill>
                  <a:schemeClr val="bg1"/>
                </a:solidFill>
              </a:rPr>
              <a:t> 24 starty rakiet .wynika że statystycznie starty odbywały się 1x półtora roku.</a:t>
            </a:r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Przedstawiając historię WR. nie można pominąć jednostek zabezpieczenia,</a:t>
            </a:r>
            <a:r>
              <a:rPr lang="pl-PL" baseline="0" dirty="0" smtClean="0"/>
              <a:t> które były strukturalnym elementem systemu. </a:t>
            </a:r>
          </a:p>
          <a:p>
            <a:r>
              <a:rPr lang="pl-PL" baseline="0" dirty="0" smtClean="0"/>
              <a:t>       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Jednocześnie z formowaniem związków taktycznych i oddziałów rakiet tworzono jednostki zabezpieczające ich funkcjonowanie.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Były to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oddziały rakietowo-techniczne i zaopatrzenia specjalnego.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Oddziały rakietowo-techniczne – Polowe Techniczne Bazy Rakietowe  zostały utworzone w każdym okręgu wojskowym: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-    w 1964 r. powstała 11 PTBR (JW 1480) w Skwierzynie dla Śląskiego Okręgu Wojskowego,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- w 1965r. roku osiągnęła gotowość 18 PTBR w Szczecinie (JW 1170, dla POW), 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-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1966 r. – 15 PTBR w Miedwiu k. Stargardu Szczecińskiego – formalnie frontowa, lecz w rzeczywistości przeznaczona dla wojsk Warszawskiego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Okręgu Wojskowego. Dopiero w 1969 r. okręg warszawski otrzymał własną 21 PRBR w Ornecie (JW 3448), baza w Miedwiu zaś została     	          dostosowana do wykonywania zadań na korzyść 3 FBROT.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Na potrzeby zaopatrywania specjalnego zostały utworzone: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- 25 samodzielny dywizjon dowozu rakiet  w Miedwiu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- 28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sddr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Skwierzynie ,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- 8 samodzielny batalion dowozu rakietowych materiałów napędowych w Jarominie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-  zmodernizowane zostały magazyny w 20 Okręgowej Składnicy Amunicji w Mostach (JW 3646).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AD1.	Powstanie na początku lat sześćdziesiątych  Wojsk Rakietowych było udaną próbą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dostosowania  wojska do wymagań ówczesnego pola walki. W przeciągu zaledwie kilku lat dużym wysiłkiem finansowym, organizacyjnym i szkoleniowym powstał poważny potencjał rakietowy wojsk lądowych.</a:t>
            </a:r>
            <a:endParaRPr lang="pl-PL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Związki taktyczne i oddziały rakiet były jednostkami  bardzo mobilnymi i dysponującymi olbrzymim potencjałem rażenia. Utrzymywane ciągle w wysokiej gotowości bojowej, ukompletowane niemal do pełnych etatów wojennych i doskonale wyszkolone, mogły w ciągu kilkudziesięciu minut przystąpić do wykonania każdego z przewidzianych dla nich </a:t>
            </a: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zadań operacyjnych, taktycznych i ogniowych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b="0" dirty="0" smtClean="0"/>
              <a:t> W 1965 roku, w związku z wprowadzeniem do wojsk uzbrojenia rakietowego, minister obrony narodowej przeformował dotychczasowy rodzaj wojsk "Artylerię" na "Wojska Rakietowe i Artylerię" 20 sierpnia 1982 roku w celu podwyższenia rangi naszego rodzaju wojsk</a:t>
            </a:r>
            <a:r>
              <a:rPr lang="pl-PL" b="0" baseline="0" dirty="0" smtClean="0"/>
              <a:t> </a:t>
            </a:r>
            <a:r>
              <a:rPr lang="pl-PL" b="0" dirty="0" smtClean="0"/>
              <a:t>  powołano Dowództwo Wojsk Rakietowych i Artylerii</a:t>
            </a:r>
            <a:r>
              <a:rPr lang="pl-PL" b="0" baseline="30000" dirty="0" smtClean="0"/>
              <a:t>,</a:t>
            </a:r>
            <a:r>
              <a:rPr lang="pl-PL" b="0" dirty="0" smtClean="0"/>
              <a:t> które w styczniu 1989 roku przemianowano na szefostwo.</a:t>
            </a:r>
            <a:r>
              <a:rPr lang="pl-PL" b="0" baseline="0" dirty="0" smtClean="0"/>
              <a:t> 	</a:t>
            </a:r>
            <a:endParaRPr lang="pl-PL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2.	Jednostki WR. należały do elitarnej grupy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ówczesnej strukturze  sił zbrojnych.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	  Wymagania stawiane przez sprzęt oraz  surowe rygory gotowości i zdolności bojowej zaowocowały wypracowaniem oryginalnych i </a:t>
            </a:r>
            <a:r>
              <a:rPr lang="pl-P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wysoce 	skutecznych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 i metod szkolenia. Pozwoliły one osiągnąć żołnierzom rzadko spotykany profesjonalizm.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Przeprowadzane konkursy rakietowe 	zarówno dla pododdziałów jak i indywidualne  zawsze mobilizowały do pracy nad sobą i wzbudzały silne emocje , natomiast zwycięzcom     	przynosiły szacunek środowiska rakietowców.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.Specyfiką a zarazem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dorobkiem szkoleniowym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wojsk rakietowych było funkcjonowanie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grup kontrolnych: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- Centralnej Dowództwa (Szefostwa) Wojsk Rakietowych i Artylerii WP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-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okręgowych oraz brygadowych.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Ich zadaniem była kontrola i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jednocześnie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pomoc w utrzymaniu najwyższej sprawności funkcyjnych i sprzętu.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W tej dziedzinie szczególną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rolę odegrała Centralna Grupa Kontrolna (CGK) – zespół 10–12 oficerów  o najwyższych kwalifikacjach w zakresie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eksploatacji i bojowego użycia zestawów rakiet.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Ad3. Prezentowana ilość zestawów dotyczy  lat 80-tych , okresu szczytowego rozwoju i funkcjonowania wojsk rakietowych.</a:t>
            </a:r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457200" indent="-457200"/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l-PL" sz="1200" b="1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AD.  4        Służba w jednostkach wojsk rakietowych stwarzała warunki do rozwoju zawodowego.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Każda z jednostek może pochwalić się faktem , że  oficerowie w nich służących otrzymali  nominacje generalskie, zajmowali    	kierownicze stanowiska w siłach zbrojnych lub podjęli działalność naukową.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Ze względu na dostępność danych posłużę się  przykładem 18 BROT.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Nominacje generalskie:: 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  gen. bryg. Czesław DĘGA,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 gen. bryg. Antoni SIBIŃSKI, </a:t>
            </a:r>
          </a:p>
          <a:p>
            <a:r>
              <a:rPr lang="pl-PL" sz="1200" b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  gen. bryg. Henryk KONDAS</a:t>
            </a:r>
          </a:p>
          <a:p>
            <a:r>
              <a:rPr lang="pl-PL" sz="1200" b="1" i="1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gen. bryg. Włodzimierz KWACZENIUK, 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  gen. bryg. Franciszek KOCHANOWSKI. </a:t>
            </a:r>
            <a:r>
              <a:rPr lang="pl-PL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  generałów podłączyć pod </a:t>
            </a:r>
            <a:r>
              <a:rPr lang="pl-PL" sz="1200" b="0" i="0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hiperzł</a:t>
            </a:r>
            <a:r>
              <a:rPr lang="pl-PL" sz="1200" b="0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.)</a:t>
            </a:r>
          </a:p>
          <a:p>
            <a:endParaRPr lang="pl-PL" sz="1200" b="1" i="0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Podjęli działalność naukową: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Płk Józef GACEK,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Płk Dariusz PŁATEK,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Płk Henryk SOJKA 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Płk Jan KROLIK,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 Płk Janusz  BISKUP,</a:t>
            </a:r>
          </a:p>
          <a:p>
            <a:r>
              <a:rPr lang="pl-PL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          Płk  Maciej  MRÓZ</a:t>
            </a:r>
          </a:p>
          <a:p>
            <a:endParaRPr lang="pl-PL" sz="1200" b="1" i="0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l-PL" sz="1200" b="1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l-PL" sz="1200" b="0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l-PL" sz="1200" b="0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pl-PL" sz="1200" b="0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        Podsumowując- można bez wielkiej przesady zaryzykować stwierdzenie , że omawiany okres stanowił ZŁOTY WIEK dla WOJSK RAKIETOWYCH i jednocześnie żywić nadzieje, że W TYM WZGLĘDZIE  nastąpi zatoczenie koła historii.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PANIE GENERALE , PANIE PREZESIE ,  SZANOWNI PAŃSTWO.</a:t>
            </a: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Wykonanie skutecznych uderzeń zawsze  wyznaczało sens istnienia wojsk rakietowych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było jednym z najbardziej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spektakularnych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oczekiwanych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elementów  	ćwiczeń. </a:t>
            </a:r>
          </a:p>
          <a:p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Pozwólcie Panowie , ze moje wystąpienie również zakończę startem rakiety.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Tytułem</a:t>
            </a:r>
            <a:r>
              <a:rPr lang="pl-PL" sz="1400" baseline="0" dirty="0" smtClean="0"/>
              <a:t> wstępu chciałbym przekazać kilka informacji  :</a:t>
            </a:r>
            <a:r>
              <a:rPr lang="pl-PL" sz="1400" dirty="0" smtClean="0"/>
              <a:t> </a:t>
            </a:r>
          </a:p>
          <a:p>
            <a:pPr marL="228600" indent="-228600">
              <a:buAutoNum type="arabicPeriod"/>
            </a:pPr>
            <a:r>
              <a:rPr lang="pl-PL" sz="1400" dirty="0" smtClean="0"/>
              <a:t>Prezentacja dotyczy tylko wojsk rakietowych  szczebla:</a:t>
            </a:r>
            <a:br>
              <a:rPr lang="pl-PL" sz="1400" dirty="0" smtClean="0"/>
            </a:br>
            <a:r>
              <a:rPr lang="pl-PL" sz="1400" dirty="0" smtClean="0"/>
              <a:t>	- operacyjno- taktycznego (zestawów: 9K51 R170;  9K72 R300) </a:t>
            </a:r>
            <a:br>
              <a:rPr lang="pl-PL" sz="1400" dirty="0" smtClean="0"/>
            </a:br>
            <a:r>
              <a:rPr lang="pl-PL" sz="1400" dirty="0" smtClean="0"/>
              <a:t>	- taktycznego (zestaw 2K6      ;9K52 „ŁUNA M”)</a:t>
            </a:r>
          </a:p>
          <a:p>
            <a:pPr marL="228600" indent="-228600">
              <a:buAutoNum type="arabicPeriod"/>
            </a:pPr>
            <a:r>
              <a:rPr lang="pl-PL" sz="1400" dirty="0" smtClean="0"/>
              <a:t>Źródłem większości danych dotyczących  dat, ilości  i </a:t>
            </a:r>
            <a:r>
              <a:rPr lang="pl-PL" sz="1400" dirty="0" smtClean="0">
                <a:solidFill>
                  <a:srgbClr val="FF0000"/>
                </a:solidFill>
              </a:rPr>
              <a:t>faktów</a:t>
            </a:r>
            <a:r>
              <a:rPr lang="pl-PL" sz="1400" dirty="0" smtClean="0"/>
              <a:t>  są materiały udostępnione przez Muzeum Artylerii w </a:t>
            </a:r>
            <a:r>
              <a:rPr lang="pl-PL" sz="1400" dirty="0" err="1" smtClean="0"/>
              <a:t>Totuniu</a:t>
            </a:r>
            <a:r>
              <a:rPr lang="pl-PL" sz="1400" dirty="0" smtClean="0"/>
              <a:t> opracowania przedstawione na portalach internetowych  i periodykach wojskowych </a:t>
            </a:r>
            <a:r>
              <a:rPr lang="pl-PL" sz="1400" b="1" dirty="0" smtClean="0">
                <a:solidFill>
                  <a:srgbClr val="FF0000"/>
                </a:solidFill>
              </a:rPr>
              <a:t>gdzie d</a:t>
            </a:r>
            <a:r>
              <a:rPr lang="pl-PL" sz="14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aje się zauważyć brak „jednomyślności</a:t>
            </a:r>
            <a:r>
              <a:rPr lang="pl-PL" sz="1400" dirty="0" smtClean="0">
                <a:solidFill>
                  <a:srgbClr val="FF0000"/>
                </a:solidFill>
              </a:rPr>
              <a:t>”.</a:t>
            </a:r>
          </a:p>
          <a:p>
            <a:pPr marL="228600" indent="-228600">
              <a:buNone/>
            </a:pPr>
            <a:r>
              <a:rPr lang="pl-PL" sz="1400" dirty="0" smtClean="0"/>
              <a:t>3. Przed przystąpieniem do omawiania głównych zagadnień chcę przypomnieć Panom wizerunek i podstawowe parametry  zestawów rakietowych  w które były wyposażone BROT i </a:t>
            </a:r>
            <a:r>
              <a:rPr lang="pl-PL" sz="1400" dirty="0" err="1" smtClean="0"/>
              <a:t>drt</a:t>
            </a:r>
            <a:r>
              <a:rPr lang="pl-PL" sz="1400" dirty="0" smtClean="0"/>
              <a:t>.    </a:t>
            </a:r>
            <a:br>
              <a:rPr lang="pl-PL" sz="1400" dirty="0" smtClean="0"/>
            </a:br>
            <a:endParaRPr lang="pl-PL" sz="1400" baseline="0" dirty="0" smtClean="0"/>
          </a:p>
          <a:p>
            <a:r>
              <a:rPr lang="pl-PL" baseline="0" dirty="0" smtClean="0"/>
              <a:t>  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Zestaw 9K51 R170 był pierwszym</a:t>
            </a:r>
            <a:r>
              <a:rPr lang="pl-PL" sz="1400" baseline="0" dirty="0" smtClean="0"/>
              <a:t> zestawem rakietowym szczebla operacyjno – taktycznego, który wszedł do służby w WP.</a:t>
            </a:r>
          </a:p>
          <a:p>
            <a:r>
              <a:rPr lang="pl-PL" sz="1400" baseline="0" dirty="0" smtClean="0"/>
              <a:t> Oprócz wymienionego składu były jeszcze:</a:t>
            </a:r>
          </a:p>
          <a:p>
            <a:r>
              <a:rPr lang="pl-PL" sz="1400" baseline="0" dirty="0" smtClean="0"/>
              <a:t>         -  urządzenia transportowo – załadowcze;</a:t>
            </a:r>
          </a:p>
          <a:p>
            <a:r>
              <a:rPr lang="pl-PL" sz="1400" baseline="0" dirty="0" smtClean="0"/>
              <a:t>         - urządzenia dystrybucji RMN.</a:t>
            </a:r>
            <a:endParaRPr lang="pl-PL" sz="1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Zestaw 9K72</a:t>
            </a:r>
            <a:r>
              <a:rPr lang="pl-PL" baseline="0" dirty="0" smtClean="0"/>
              <a:t> </a:t>
            </a:r>
            <a:r>
              <a:rPr lang="pl-PL" dirty="0" smtClean="0"/>
              <a:t>R300 docelowo zastąpił poprzednio prezentowany zestaw.</a:t>
            </a:r>
          </a:p>
          <a:p>
            <a:endParaRPr lang="pl-PL" dirty="0" smtClean="0"/>
          </a:p>
          <a:p>
            <a:r>
              <a:rPr lang="pl-PL" dirty="0" smtClean="0"/>
              <a:t>Skład:----</a:t>
            </a:r>
          </a:p>
          <a:p>
            <a:r>
              <a:rPr lang="pl-PL" dirty="0" smtClean="0"/>
              <a:t>Dawał możliwość prawie dwukrotnego zwiększenia zasięgu uderzeń, została zwiększona manewrowość i zasięg wyrzutni – przez Polskę na jednym tankowaniu.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400" dirty="0" smtClean="0"/>
              <a:t>Zestaw 2K6 jest środkiem</a:t>
            </a:r>
            <a:r>
              <a:rPr lang="pl-PL" sz="1400" baseline="0" dirty="0" smtClean="0"/>
              <a:t> rakietowym szczebla taktycznego w składzie:</a:t>
            </a:r>
            <a:r>
              <a:rPr lang="pl-PL" sz="1400" dirty="0" smtClean="0"/>
              <a:t> </a:t>
            </a:r>
          </a:p>
          <a:p>
            <a:r>
              <a:rPr lang="pl-PL" sz="1400" dirty="0" smtClean="0"/>
              <a:t>Wyrzutnia 2P16</a:t>
            </a:r>
          </a:p>
          <a:p>
            <a:r>
              <a:rPr lang="pl-PL" sz="1400" dirty="0" smtClean="0"/>
              <a:t>  -Rakieta 3R9 OF, 3R10 (FROG)</a:t>
            </a:r>
          </a:p>
          <a:p>
            <a:r>
              <a:rPr lang="pl-PL" sz="1400" dirty="0" smtClean="0"/>
              <a:t>   -samochód transportowy   -	2U663</a:t>
            </a:r>
          </a:p>
          <a:p>
            <a:r>
              <a:rPr lang="pl-PL" sz="1400" dirty="0" smtClean="0"/>
              <a:t>  - samochód-magazyn 2U662   -  dźwig samochodowy K-51 </a:t>
            </a:r>
          </a:p>
          <a:p>
            <a:endParaRPr lang="pl-PL" sz="1400" baseline="0" dirty="0" smtClean="0"/>
          </a:p>
          <a:p>
            <a:endParaRPr lang="pl-PL" sz="1400" baseline="0" dirty="0" smtClean="0"/>
          </a:p>
          <a:p>
            <a:r>
              <a:rPr lang="pl-PL" sz="1400" dirty="0" smtClean="0"/>
              <a:t> - DANE </a:t>
            </a:r>
            <a:r>
              <a:rPr lang="pl-PL" sz="1400" dirty="0" err="1" smtClean="0"/>
              <a:t>TAKT-TECCH</a:t>
            </a:r>
            <a:r>
              <a:rPr lang="pl-PL" sz="1400" dirty="0" smtClean="0"/>
              <a:t>.</a:t>
            </a:r>
          </a:p>
          <a:p>
            <a:r>
              <a:rPr lang="pl-PL" sz="1400" dirty="0" smtClean="0"/>
              <a:t>  - Wyrzutnia</a:t>
            </a:r>
          </a:p>
          <a:p>
            <a:r>
              <a:rPr lang="pl-PL" sz="1400" dirty="0" smtClean="0"/>
              <a:t>  -powozie czołgu PT76,</a:t>
            </a:r>
          </a:p>
          <a:p>
            <a:r>
              <a:rPr lang="pl-PL" sz="1400" dirty="0" smtClean="0"/>
              <a:t>  - Masa wyrzutni  15 080 kg </a:t>
            </a:r>
          </a:p>
          <a:p>
            <a:r>
              <a:rPr lang="pl-PL" sz="1400" dirty="0" smtClean="0"/>
              <a:t>   - V z rakietą 40 km/h</a:t>
            </a:r>
          </a:p>
          <a:p>
            <a:r>
              <a:rPr lang="pl-PL" sz="1400" dirty="0" smtClean="0"/>
              <a:t>  - zasięg   240 km</a:t>
            </a:r>
          </a:p>
          <a:p>
            <a:r>
              <a:rPr lang="pl-PL" sz="1400" dirty="0" smtClean="0"/>
              <a:t> -Rakieta:</a:t>
            </a:r>
          </a:p>
          <a:p>
            <a:r>
              <a:rPr lang="pl-PL" sz="1400" dirty="0" smtClean="0"/>
              <a:t>    - zasięg  10-</a:t>
            </a:r>
            <a:r>
              <a:rPr lang="pl-PL" sz="1400" dirty="0" smtClean="0">
                <a:solidFill>
                  <a:srgbClr val="FF0000"/>
                </a:solidFill>
              </a:rPr>
              <a:t>45</a:t>
            </a:r>
            <a:r>
              <a:rPr lang="pl-PL" sz="1400" dirty="0" smtClean="0"/>
              <a:t> km,</a:t>
            </a:r>
          </a:p>
          <a:p>
            <a:r>
              <a:rPr lang="pl-PL" sz="1400" dirty="0" smtClean="0"/>
              <a:t>    - 3R10  3, 10, 20 k</a:t>
            </a:r>
            <a:endParaRPr lang="pl-PL" sz="1400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400" dirty="0" smtClean="0"/>
              <a:t>Zestaw 9K52 ŁUNA M  zastąpił</a:t>
            </a:r>
            <a:r>
              <a:rPr lang="pl-PL" sz="1400" baseline="0" dirty="0" smtClean="0"/>
              <a:t> poprzednio prezentowany zestaw 2K6.</a:t>
            </a:r>
          </a:p>
          <a:p>
            <a:endParaRPr lang="pl-PL" sz="1400" baseline="0" dirty="0" smtClean="0"/>
          </a:p>
          <a:p>
            <a:r>
              <a:rPr lang="pl-PL" sz="1400" baseline="0" dirty="0" smtClean="0"/>
              <a:t>Posiada większą mobilność i zasięg oraz zwiększoną donośność i moc głowic.</a:t>
            </a:r>
          </a:p>
          <a:p>
            <a:endParaRPr lang="pl-PL" sz="1400" baseline="0" dirty="0" smtClean="0"/>
          </a:p>
          <a:p>
            <a:r>
              <a:rPr lang="pl-PL" sz="1400" baseline="0" dirty="0" smtClean="0"/>
              <a:t>Ponadto kołowy układ jezdny wyeliminował szkodliwe drgania dla wrażliwych głowic jądrowych.</a:t>
            </a:r>
            <a:endParaRPr lang="pl-PL" sz="14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400" b="0" dirty="0" smtClean="0"/>
              <a:t>Zestaw 9K79 TOCZKA jest systemem</a:t>
            </a:r>
            <a:r>
              <a:rPr lang="pl-PL" sz="1400" b="0" baseline="0" dirty="0" smtClean="0"/>
              <a:t> rakietowym nowej generacji, który cechuje się:</a:t>
            </a:r>
          </a:p>
          <a:p>
            <a:r>
              <a:rPr lang="pl-PL" sz="1400" b="0" baseline="0" dirty="0" smtClean="0"/>
              <a:t>  - precyzją uderzeń  160-250m   (15-70km),</a:t>
            </a:r>
          </a:p>
          <a:p>
            <a:r>
              <a:rPr lang="pl-PL" sz="1400" b="0" baseline="0" dirty="0" smtClean="0"/>
              <a:t> -  autonomiczność działania  - każda wyrzutnia posiada system nawigacji i układ kontroli zespołów rakiety;</a:t>
            </a:r>
          </a:p>
          <a:p>
            <a:r>
              <a:rPr lang="pl-PL" sz="1400" b="0" baseline="0" dirty="0" smtClean="0"/>
              <a:t> -  możliwość transportu  powietrznego  (An 12, 22,  </a:t>
            </a:r>
            <a:r>
              <a:rPr lang="pl-PL" sz="1400" b="0" baseline="0" dirty="0" err="1" smtClean="0"/>
              <a:t>Jł</a:t>
            </a:r>
            <a:r>
              <a:rPr lang="pl-PL" sz="1400" b="0" baseline="0" dirty="0" smtClean="0"/>
              <a:t> 76)</a:t>
            </a:r>
          </a:p>
          <a:p>
            <a:r>
              <a:rPr lang="pl-PL" sz="1400" b="0" baseline="0" dirty="0" smtClean="0"/>
              <a:t>  - jest środkiem pływającym.</a:t>
            </a:r>
          </a:p>
          <a:p>
            <a:endParaRPr lang="pl-PL" sz="1400" b="0" baseline="0" dirty="0" smtClean="0"/>
          </a:p>
          <a:p>
            <a:r>
              <a:rPr lang="pl-PL" sz="1400" b="0" baseline="0" dirty="0" smtClean="0"/>
              <a:t>Przedstawione zestawy rakietowe były podstawowymi środkami bojowymi  oddziałów i  pododdziałów rakietowych  wojsk lądowych.</a:t>
            </a:r>
            <a:endParaRPr lang="pl-PL" sz="1400" b="0" dirty="0" smtClean="0"/>
          </a:p>
          <a:p>
            <a:endParaRPr lang="pl-PL" sz="1400" b="1" dirty="0" smtClean="0"/>
          </a:p>
          <a:p>
            <a:r>
              <a:rPr lang="pl-PL" sz="1400" b="1" dirty="0" smtClean="0"/>
              <a:t>Skład zestawu</a:t>
            </a:r>
          </a:p>
          <a:p>
            <a:pPr>
              <a:buFont typeface="Arial"/>
              <a:buChar char="•"/>
            </a:pPr>
            <a:r>
              <a:rPr lang="pl-PL" sz="1400" dirty="0" smtClean="0"/>
              <a:t>wyrzutnia 9P129</a:t>
            </a:r>
          </a:p>
          <a:p>
            <a:pPr>
              <a:buFont typeface="Arial"/>
              <a:buChar char="•"/>
            </a:pPr>
            <a:r>
              <a:rPr lang="pl-PL" sz="1400" dirty="0" smtClean="0"/>
              <a:t>pojazd transportowo-załadowczy 9T218</a:t>
            </a:r>
          </a:p>
          <a:p>
            <a:pPr>
              <a:buFont typeface="Arial"/>
              <a:buChar char="•"/>
            </a:pPr>
            <a:r>
              <a:rPr lang="pl-PL" sz="1400" dirty="0" smtClean="0"/>
              <a:t>pocisk rakietowy 9M79</a:t>
            </a:r>
          </a:p>
          <a:p>
            <a:pPr>
              <a:buFont typeface="Arial"/>
              <a:buChar char="•"/>
            </a:pPr>
            <a:r>
              <a:rPr lang="pl-PL" sz="1400" dirty="0" smtClean="0"/>
              <a:t>stacje kontrolno-pomiarowe i wyposażenie pomocnicze</a:t>
            </a:r>
          </a:p>
          <a:p>
            <a:pPr>
              <a:buFont typeface="Arial"/>
              <a:buChar char="•"/>
            </a:pPr>
            <a:r>
              <a:rPr lang="pl-PL" sz="1400" dirty="0" smtClean="0"/>
              <a:t>odłamkowa 9N123F (482 kg)</a:t>
            </a:r>
            <a:br>
              <a:rPr lang="pl-PL" sz="1400" dirty="0" smtClean="0"/>
            </a:br>
            <a:r>
              <a:rPr lang="pl-PL" sz="1400" dirty="0" smtClean="0"/>
              <a:t>kasetowa 9N123K (482 kg)/&gt; jądrowa 9N123B o mocy 10kT lub 9N123B1 o mocy 100kT</a:t>
            </a:r>
          </a:p>
          <a:p>
            <a:r>
              <a:rPr lang="pl-PL" sz="1400" dirty="0" smtClean="0"/>
              <a:t>Pierwszy start :  1971r.</a:t>
            </a:r>
          </a:p>
          <a:p>
            <a:pPr>
              <a:buNone/>
            </a:pPr>
            <a:r>
              <a:rPr lang="pl-PL" sz="1400" dirty="0" smtClean="0"/>
              <a:t>Wejście do uzbrojenie 1975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b="0" dirty="0" smtClean="0"/>
              <a:t>Sytuacja końca lat 50-tych i początku</a:t>
            </a:r>
            <a:r>
              <a:rPr lang="pl-PL" b="0" baseline="0" dirty="0" smtClean="0"/>
              <a:t> lat 60-tych ubiegłego wieku rodziła potrzebę  zwiększenia potencjału bojowego wojsk lądowych.</a:t>
            </a:r>
          </a:p>
          <a:p>
            <a:r>
              <a:rPr lang="pl-PL" b="0" baseline="0" dirty="0" smtClean="0"/>
              <a:t> </a:t>
            </a:r>
          </a:p>
          <a:p>
            <a:r>
              <a:rPr lang="pl-PL" b="0" baseline="0" dirty="0" smtClean="0"/>
              <a:t>Odpowiedzią na to wyzwanie była między innymi decyzja o utworzeniu wojsk rakietowych.  Formowanie obywało się na dwóch szczeblach:</a:t>
            </a:r>
          </a:p>
          <a:p>
            <a:r>
              <a:rPr lang="pl-PL" b="0" baseline="0" dirty="0" smtClean="0"/>
              <a:t>                              -   operacyjno – taktycznym;</a:t>
            </a:r>
          </a:p>
          <a:p>
            <a:r>
              <a:rPr lang="pl-PL" b="0" baseline="0" dirty="0" smtClean="0"/>
              <a:t>                             -   taktycznym .</a:t>
            </a:r>
          </a:p>
          <a:p>
            <a:r>
              <a:rPr lang="pl-PL" b="0" baseline="0" dirty="0" smtClean="0"/>
              <a:t>Na szczeblu operacyjno – taktycznym  sformowano 4 x BROT w kolejności:</a:t>
            </a:r>
          </a:p>
          <a:p>
            <a:r>
              <a:rPr lang="pl-PL" b="0" baseline="0" dirty="0" smtClean="0"/>
              <a:t>             -  32 BROT –  ORZYSZ                       1961r.;</a:t>
            </a:r>
          </a:p>
          <a:p>
            <a:r>
              <a:rPr lang="pl-PL" b="0" baseline="0" dirty="0" smtClean="0"/>
              <a:t>             -  18 BROT  -  BOLESŁAWIEC             1962r;</a:t>
            </a:r>
          </a:p>
          <a:p>
            <a:r>
              <a:rPr lang="pl-PL" b="0" baseline="0" dirty="0" smtClean="0"/>
              <a:t>             -  20 BROT   -  CHOSZCZNO               1963r   od 1965r. (1967r.?) -  2 BROT;</a:t>
            </a:r>
          </a:p>
          <a:p>
            <a:r>
              <a:rPr lang="pl-PL" b="0" baseline="0" dirty="0" smtClean="0"/>
              <a:t>             -  36 BROT   -  BIEDRUSKO                 1964  -  1968r.        3 BROT.</a:t>
            </a:r>
          </a:p>
          <a:p>
            <a:r>
              <a:rPr lang="pl-PL" b="0" baseline="0" dirty="0" smtClean="0"/>
              <a:t>  </a:t>
            </a:r>
          </a:p>
          <a:p>
            <a:r>
              <a:rPr lang="pl-PL" b="0" baseline="0" dirty="0" smtClean="0"/>
              <a:t>  Jednocześnie w celu przygotowania i doskonalenia kadr na potrzeby tworzonych WR. powstał Ośrodek Szkolenia Artylerii w Orzyszu </a:t>
            </a:r>
          </a:p>
          <a:p>
            <a:r>
              <a:rPr lang="pl-PL" b="0" baseline="0" dirty="0" smtClean="0"/>
              <a:t> ( JW.1036  1961-1977) i 23 Szkolny Dywizjon Artylerii w Toruniu.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baseline="0" dirty="0" smtClean="0"/>
              <a:t>Podstawowe dane prezentowanych jednostek przedstawione zostały na slajdzie a ja zwrócę uwagę Państwa na to komu przypadł zaszczyt tworzenia, a komu smutny obowiązek rozformowania brygad wymieniając pierwszych i ostatnich dowódców jednostek:</a:t>
            </a:r>
          </a:p>
          <a:p>
            <a:endParaRPr lang="pl-PL" b="0" baseline="0" dirty="0" smtClean="0"/>
          </a:p>
          <a:p>
            <a:r>
              <a:rPr lang="pl-PL" b="0" baseline="0" dirty="0" smtClean="0"/>
              <a:t>Krótka charakterystyka jednostek w układzie:</a:t>
            </a:r>
          </a:p>
          <a:p>
            <a:endParaRPr lang="pl-PL" b="0" baseline="0" dirty="0" smtClean="0"/>
          </a:p>
          <a:p>
            <a:r>
              <a:rPr lang="pl-PL" b="0" baseline="0" dirty="0" smtClean="0"/>
              <a:t>     32 BROT     </a:t>
            </a:r>
          </a:p>
          <a:p>
            <a:r>
              <a:rPr lang="pl-PL" b="0" baseline="0" dirty="0" smtClean="0"/>
              <a:t>          Data sformowania                                       1961r.;</a:t>
            </a:r>
          </a:p>
          <a:p>
            <a:r>
              <a:rPr lang="pl-PL" b="1" baseline="0" dirty="0" smtClean="0"/>
              <a:t>          I  Dowódca                                                 płk dypl. Eugeniusz ANDROSIUK;   </a:t>
            </a:r>
          </a:p>
          <a:p>
            <a:r>
              <a:rPr lang="pl-PL" b="0" baseline="0" dirty="0" smtClean="0"/>
              <a:t>          I  start                                                       1.09.1962r.;</a:t>
            </a:r>
          </a:p>
          <a:p>
            <a:r>
              <a:rPr lang="pl-PL" b="0" baseline="0" dirty="0" smtClean="0"/>
              <a:t>          Przezbrojenie na zestaw 9K72                       Połowa lat 70 –tych;</a:t>
            </a:r>
          </a:p>
          <a:p>
            <a:r>
              <a:rPr lang="pl-PL" b="1" baseline="0" dirty="0" smtClean="0"/>
              <a:t>          Ostatni dowódca                                          płk dypl. Józef GŁOWALA</a:t>
            </a:r>
            <a:r>
              <a:rPr lang="pl-PL" b="0" baseline="0" dirty="0" smtClean="0"/>
              <a:t>;</a:t>
            </a:r>
          </a:p>
          <a:p>
            <a:r>
              <a:rPr lang="pl-PL" b="0" baseline="0" dirty="0" smtClean="0"/>
              <a:t>          Data rozformowania                                     1989r.</a:t>
            </a:r>
            <a:endParaRPr lang="pl-PL" b="0" dirty="0" smtClean="0"/>
          </a:p>
          <a:p>
            <a:r>
              <a:rPr lang="pl-PL" b="0" baseline="0" dirty="0" smtClean="0"/>
              <a:t>    18 BROT     </a:t>
            </a:r>
          </a:p>
          <a:p>
            <a:r>
              <a:rPr lang="pl-PL" b="0" baseline="0" dirty="0" smtClean="0"/>
              <a:t>          Data sformowania                                       1962r.;</a:t>
            </a:r>
          </a:p>
          <a:p>
            <a:r>
              <a:rPr lang="pl-PL" b="1" baseline="0" dirty="0" smtClean="0"/>
              <a:t>          I  Dowódca                                                 płk dypl./gen. bryg. Czesław DĘGA;   </a:t>
            </a:r>
          </a:p>
          <a:p>
            <a:r>
              <a:rPr lang="pl-PL" b="0" baseline="0" dirty="0" smtClean="0"/>
              <a:t>          I  start                                                       1963r.;</a:t>
            </a:r>
          </a:p>
          <a:p>
            <a:r>
              <a:rPr lang="pl-PL" b="0" baseline="0" dirty="0" smtClean="0"/>
              <a:t>          Przezbrojenie na zestaw 9K72                       1973r.;</a:t>
            </a:r>
          </a:p>
          <a:p>
            <a:r>
              <a:rPr lang="pl-PL" b="1" baseline="0" dirty="0" smtClean="0"/>
              <a:t>          Ostatni dowódca                                          płk dypl. Tadeusz ŻUCHOWSKI;</a:t>
            </a:r>
          </a:p>
          <a:p>
            <a:r>
              <a:rPr lang="pl-PL" b="0" baseline="0" dirty="0" smtClean="0"/>
              <a:t>          Data rozformowania                                     1992r.</a:t>
            </a:r>
          </a:p>
          <a:p>
            <a:r>
              <a:rPr lang="pl-PL" b="0" baseline="0" dirty="0" smtClean="0"/>
              <a:t> 2 BROT     </a:t>
            </a:r>
          </a:p>
          <a:p>
            <a:r>
              <a:rPr lang="pl-PL" b="0" baseline="0" dirty="0" smtClean="0"/>
              <a:t>          Data sformowania                                       1963r.;</a:t>
            </a:r>
          </a:p>
          <a:p>
            <a:r>
              <a:rPr lang="pl-PL" b="1" baseline="0" dirty="0" smtClean="0"/>
              <a:t>          I  Dowódca                                                 płk dypl. Włodzimierz KOBYLAŃSKI;   </a:t>
            </a:r>
          </a:p>
          <a:p>
            <a:r>
              <a:rPr lang="pl-PL" b="0" baseline="0" dirty="0" smtClean="0"/>
              <a:t>          I  start                                                          06.1964 r.;</a:t>
            </a:r>
          </a:p>
          <a:p>
            <a:r>
              <a:rPr lang="pl-PL" b="0" baseline="0" dirty="0" smtClean="0"/>
              <a:t>          Przezbrojenie na zestaw 9K72                       1973r.;</a:t>
            </a:r>
          </a:p>
          <a:p>
            <a:r>
              <a:rPr lang="pl-PL" b="0" baseline="0" dirty="0" smtClean="0"/>
              <a:t>          </a:t>
            </a:r>
            <a:r>
              <a:rPr lang="pl-PL" b="1" baseline="0" dirty="0" smtClean="0"/>
              <a:t>Ostatni dowódca                                          płk dypl. ;Stanisław KULESZA</a:t>
            </a:r>
          </a:p>
          <a:p>
            <a:r>
              <a:rPr lang="pl-PL" b="0" baseline="0" dirty="0" smtClean="0"/>
              <a:t>          Data rozformowania                                     1992r.</a:t>
            </a:r>
          </a:p>
          <a:p>
            <a:r>
              <a:rPr lang="pl-PL" b="0" baseline="0" dirty="0" smtClean="0"/>
              <a:t> 3 BROT     </a:t>
            </a:r>
          </a:p>
          <a:p>
            <a:r>
              <a:rPr lang="pl-PL" b="0" baseline="0" dirty="0" smtClean="0"/>
              <a:t>          Data sformowania                                       1964  -  1967r.;</a:t>
            </a:r>
          </a:p>
          <a:p>
            <a:r>
              <a:rPr lang="pl-PL" b="1" baseline="0" dirty="0" smtClean="0"/>
              <a:t>          I  Dowódca                                                 płk dypl./ gen. bryg. Józef PETRUK;   </a:t>
            </a:r>
          </a:p>
          <a:p>
            <a:r>
              <a:rPr lang="pl-PL" b="0" baseline="0" dirty="0" smtClean="0"/>
              <a:t>          I  start                                                       1969 r.;</a:t>
            </a:r>
          </a:p>
          <a:p>
            <a:r>
              <a:rPr lang="pl-PL" b="0" baseline="0" dirty="0" smtClean="0"/>
              <a:t>          Przezbrojenie na zestaw 9K72                       od początku </a:t>
            </a:r>
          </a:p>
          <a:p>
            <a:r>
              <a:rPr lang="pl-PL" b="0" baseline="0" dirty="0" smtClean="0"/>
              <a:t>          </a:t>
            </a:r>
            <a:r>
              <a:rPr lang="pl-PL" b="1" baseline="0" dirty="0" smtClean="0"/>
              <a:t>Ostatni dowódca                                          płk dypl. Stanisław JODŁOWSKI;</a:t>
            </a:r>
          </a:p>
          <a:p>
            <a:r>
              <a:rPr lang="pl-PL" b="0" baseline="0" dirty="0" smtClean="0"/>
              <a:t>          Data rozformowania                                     1992r.</a:t>
            </a:r>
          </a:p>
          <a:p>
            <a:endParaRPr lang="pl-PL" b="0" baseline="0" dirty="0" smtClean="0"/>
          </a:p>
          <a:p>
            <a:r>
              <a:rPr lang="pl-PL" b="0" baseline="0" dirty="0" smtClean="0"/>
              <a:t>W połowie lat 80-tych planowano wprowadzenie na uzbrojenie 3 BROT zestawów 9K714 OKA. W tym celu przeszkolono  w KAZANIU  część kadry 	3 brygady oraz oficerów z innych komórek artylerii.  Plany te jednak nie zostały zrealizowane. Zestaw OKA jest operacyjno-taktyczną wersją TOCZKI.</a:t>
            </a:r>
          </a:p>
          <a:p>
            <a:r>
              <a:rPr lang="pl-PL" b="1" baseline="0" dirty="0" smtClean="0"/>
              <a:t>Szanowni Państwo</a:t>
            </a:r>
            <a:r>
              <a:rPr lang="pl-PL" b="0" baseline="0" dirty="0" smtClean="0"/>
              <a:t>. </a:t>
            </a:r>
          </a:p>
          <a:p>
            <a:r>
              <a:rPr lang="pl-PL" b="0" baseline="0" dirty="0" smtClean="0"/>
              <a:t>Chciałbym zwrócić uwagę na szczególną rolę jaką odegrały 32 BROT oraz </a:t>
            </a:r>
            <a:r>
              <a:rPr lang="pl-PL" b="0" baseline="0" dirty="0" err="1" smtClean="0"/>
              <a:t>OSzA</a:t>
            </a:r>
            <a:r>
              <a:rPr lang="pl-PL" b="0" baseline="0" dirty="0" smtClean="0"/>
              <a:t> w Orzyszu w wyszkoleniu i przygotowaniu kadr rakietowych , a jednocześnie sama brygada stanowiła bazę kadrową dla tworzonych kolejnych brygad oraz Centralnej Grupy Kontrolnej i tu kilka  przykładów: oficerowie 32 BROT</a:t>
            </a:r>
          </a:p>
          <a:p>
            <a:r>
              <a:rPr lang="pl-PL" b="0" baseline="0" dirty="0" smtClean="0"/>
              <a:t>	- Płk Marian NAFASKI – z-ca ds. liniowych – </a:t>
            </a:r>
            <a:r>
              <a:rPr lang="pl-PL" b="0" baseline="0" dirty="0" err="1" smtClean="0"/>
              <a:t>dca</a:t>
            </a:r>
            <a:r>
              <a:rPr lang="pl-PL" b="0" baseline="0" dirty="0" smtClean="0"/>
              <a:t> 3BROT BIEDRUSKO;</a:t>
            </a:r>
          </a:p>
          <a:p>
            <a:r>
              <a:rPr lang="pl-PL" b="0" baseline="0" dirty="0" smtClean="0"/>
              <a:t>	- Płk Włodzimierz KOBYLAŃSKI – szef sztabu – dowódca 20 BROT CHOSZCZNO;</a:t>
            </a:r>
          </a:p>
          <a:p>
            <a:r>
              <a:rPr lang="pl-PL" b="0" baseline="0" dirty="0" smtClean="0"/>
              <a:t>	- Płk Włodzimierz RUDZIŃSKI – </a:t>
            </a:r>
            <a:r>
              <a:rPr lang="pl-PL" b="0" baseline="0" dirty="0" err="1" smtClean="0"/>
              <a:t>dca</a:t>
            </a:r>
            <a:r>
              <a:rPr lang="pl-PL" b="0" baseline="0" dirty="0" smtClean="0"/>
              <a:t> dywizjonu – z-ca ds. liniowych 20 BROT CHOSZCZNO.</a:t>
            </a:r>
          </a:p>
          <a:p>
            <a:endParaRPr lang="pl-PL" b="0" baseline="0" dirty="0" smtClean="0"/>
          </a:p>
          <a:p>
            <a:r>
              <a:rPr lang="pl-PL" b="0" baseline="0" dirty="0" smtClean="0"/>
              <a:t>Jednocześnie większość oficerów tworzonej CGK wywodzi się z garnizonu ORZYSZ.</a:t>
            </a:r>
          </a:p>
          <a:p>
            <a:endParaRPr lang="pl-PL" b="0" baseline="0" dirty="0" smtClean="0"/>
          </a:p>
          <a:p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F199-AD6B-45F6-B673-0366234F925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05B5-2618-4A6F-A32B-2B7D39A3D4D8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50DD3D-9D39-4E95-957B-C2CDFD88664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Picture 8" descr="tarcz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045701" cy="12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05B5-2618-4A6F-A32B-2B7D39A3D4D8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0DD3D-9D39-4E95-957B-C2CDFD886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05B5-2618-4A6F-A32B-2B7D39A3D4D8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0DD3D-9D39-4E95-957B-C2CDFD8866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tart%20rakiety.av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RZYPISY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tarc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2847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455876" y="6309320"/>
            <a:ext cx="27003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b="1" dirty="0" smtClean="0">
                <a:solidFill>
                  <a:srgbClr val="FFFF00"/>
                </a:solidFill>
                <a:latin typeface="Arial" pitchFamily="34" charset="0"/>
              </a:rPr>
              <a:t>Toruń 21.09.2018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3568" y="4221088"/>
            <a:ext cx="8208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FF00"/>
                </a:solidFill>
                <a:latin typeface="Arial" pitchFamily="34" charset="0"/>
              </a:rPr>
              <a:t>Henryk HARKOT</a:t>
            </a:r>
          </a:p>
          <a:p>
            <a:pPr algn="ctr">
              <a:buFont typeface="Wingdings" pitchFamily="2" charset="2"/>
              <a:buNone/>
              <a:defRPr/>
            </a:pPr>
            <a:endParaRPr lang="pl-PL" sz="14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FF00"/>
                </a:solidFill>
                <a:latin typeface="Arial" pitchFamily="34" charset="0"/>
              </a:rPr>
              <a:t>Prezes Stowarzyszenia Polskich Artylerzystów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FF00"/>
                </a:solidFill>
                <a:latin typeface="Arial" pitchFamily="34" charset="0"/>
              </a:rPr>
              <a:t>Oddział Bolesławiec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8028384" cy="1077218"/>
          </a:xfr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Tworzenie 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 rozwój </a:t>
            </a: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brygad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rakiet operacyjno –taktycznych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115616" y="6381328"/>
            <a:ext cx="720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WOW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907704" y="6381328"/>
            <a:ext cx="720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699792" y="6381328"/>
            <a:ext cx="72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ŚOW</a:t>
            </a:r>
            <a:endParaRPr lang="pl-PL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upa 50"/>
          <p:cNvGrpSpPr/>
          <p:nvPr/>
        </p:nvGrpSpPr>
        <p:grpSpPr>
          <a:xfrm>
            <a:off x="1979712" y="1387094"/>
            <a:ext cx="5821127" cy="5426282"/>
            <a:chOff x="1547664" y="1124744"/>
            <a:chExt cx="5821127" cy="5426282"/>
          </a:xfrm>
        </p:grpSpPr>
        <p:grpSp>
          <p:nvGrpSpPr>
            <p:cNvPr id="18" name="Grupa 17"/>
            <p:cNvGrpSpPr/>
            <p:nvPr/>
          </p:nvGrpSpPr>
          <p:grpSpPr>
            <a:xfrm>
              <a:off x="1547664" y="1124744"/>
              <a:ext cx="5821127" cy="5426282"/>
              <a:chOff x="1547664" y="1124744"/>
              <a:chExt cx="5821127" cy="5426282"/>
            </a:xfrm>
          </p:grpSpPr>
          <p:grpSp>
            <p:nvGrpSpPr>
              <p:cNvPr id="17" name="Grupa 16"/>
              <p:cNvGrpSpPr/>
              <p:nvPr/>
            </p:nvGrpSpPr>
            <p:grpSpPr>
              <a:xfrm>
                <a:off x="1547664" y="1124744"/>
                <a:ext cx="5751729" cy="5380621"/>
                <a:chOff x="1547664" y="1124744"/>
                <a:chExt cx="5751729" cy="5380621"/>
              </a:xfrm>
            </p:grpSpPr>
            <p:sp>
              <p:nvSpPr>
                <p:cNvPr id="7" name="Dowolny kształt 6"/>
                <p:cNvSpPr/>
                <p:nvPr/>
              </p:nvSpPr>
              <p:spPr>
                <a:xfrm>
                  <a:off x="4063398" y="1542675"/>
                  <a:ext cx="3235995" cy="4962690"/>
                </a:xfrm>
                <a:custGeom>
                  <a:avLst/>
                  <a:gdLst>
                    <a:gd name="connsiteX0" fmla="*/ 861907 w 1721274"/>
                    <a:gd name="connsiteY0" fmla="*/ 57573 h 2402840"/>
                    <a:gd name="connsiteX1" fmla="*/ 872067 w 1721274"/>
                    <a:gd name="connsiteY1" fmla="*/ 118533 h 2402840"/>
                    <a:gd name="connsiteX2" fmla="*/ 861907 w 1721274"/>
                    <a:gd name="connsiteY2" fmla="*/ 138853 h 2402840"/>
                    <a:gd name="connsiteX3" fmla="*/ 851747 w 1721274"/>
                    <a:gd name="connsiteY3" fmla="*/ 159173 h 2402840"/>
                    <a:gd name="connsiteX4" fmla="*/ 866987 w 1721274"/>
                    <a:gd name="connsiteY4" fmla="*/ 184573 h 2402840"/>
                    <a:gd name="connsiteX5" fmla="*/ 872067 w 1721274"/>
                    <a:gd name="connsiteY5" fmla="*/ 215053 h 2402840"/>
                    <a:gd name="connsiteX6" fmla="*/ 851747 w 1721274"/>
                    <a:gd name="connsiteY6" fmla="*/ 220133 h 2402840"/>
                    <a:gd name="connsiteX7" fmla="*/ 841587 w 1721274"/>
                    <a:gd name="connsiteY7" fmla="*/ 240453 h 2402840"/>
                    <a:gd name="connsiteX8" fmla="*/ 851747 w 1721274"/>
                    <a:gd name="connsiteY8" fmla="*/ 260773 h 2402840"/>
                    <a:gd name="connsiteX9" fmla="*/ 841587 w 1721274"/>
                    <a:gd name="connsiteY9" fmla="*/ 286173 h 2402840"/>
                    <a:gd name="connsiteX10" fmla="*/ 841587 w 1721274"/>
                    <a:gd name="connsiteY10" fmla="*/ 311573 h 2402840"/>
                    <a:gd name="connsiteX11" fmla="*/ 841587 w 1721274"/>
                    <a:gd name="connsiteY11" fmla="*/ 342053 h 2402840"/>
                    <a:gd name="connsiteX12" fmla="*/ 841587 w 1721274"/>
                    <a:gd name="connsiteY12" fmla="*/ 362373 h 2402840"/>
                    <a:gd name="connsiteX13" fmla="*/ 821267 w 1721274"/>
                    <a:gd name="connsiteY13" fmla="*/ 382693 h 2402840"/>
                    <a:gd name="connsiteX14" fmla="*/ 795867 w 1721274"/>
                    <a:gd name="connsiteY14" fmla="*/ 418253 h 2402840"/>
                    <a:gd name="connsiteX15" fmla="*/ 775547 w 1721274"/>
                    <a:gd name="connsiteY15" fmla="*/ 443653 h 2402840"/>
                    <a:gd name="connsiteX16" fmla="*/ 785707 w 1721274"/>
                    <a:gd name="connsiteY16" fmla="*/ 474133 h 2402840"/>
                    <a:gd name="connsiteX17" fmla="*/ 775547 w 1721274"/>
                    <a:gd name="connsiteY17" fmla="*/ 499533 h 2402840"/>
                    <a:gd name="connsiteX18" fmla="*/ 734907 w 1721274"/>
                    <a:gd name="connsiteY18" fmla="*/ 519853 h 2402840"/>
                    <a:gd name="connsiteX19" fmla="*/ 689187 w 1721274"/>
                    <a:gd name="connsiteY19" fmla="*/ 524933 h 2402840"/>
                    <a:gd name="connsiteX20" fmla="*/ 643467 w 1721274"/>
                    <a:gd name="connsiteY20" fmla="*/ 514773 h 2402840"/>
                    <a:gd name="connsiteX21" fmla="*/ 597747 w 1721274"/>
                    <a:gd name="connsiteY21" fmla="*/ 530013 h 2402840"/>
                    <a:gd name="connsiteX22" fmla="*/ 536787 w 1721274"/>
                    <a:gd name="connsiteY22" fmla="*/ 535093 h 2402840"/>
                    <a:gd name="connsiteX23" fmla="*/ 511387 w 1721274"/>
                    <a:gd name="connsiteY23" fmla="*/ 524933 h 2402840"/>
                    <a:gd name="connsiteX24" fmla="*/ 491067 w 1721274"/>
                    <a:gd name="connsiteY24" fmla="*/ 514773 h 2402840"/>
                    <a:gd name="connsiteX25" fmla="*/ 480907 w 1721274"/>
                    <a:gd name="connsiteY25" fmla="*/ 474133 h 2402840"/>
                    <a:gd name="connsiteX26" fmla="*/ 465667 w 1721274"/>
                    <a:gd name="connsiteY26" fmla="*/ 458893 h 2402840"/>
                    <a:gd name="connsiteX27" fmla="*/ 450427 w 1721274"/>
                    <a:gd name="connsiteY27" fmla="*/ 469053 h 2402840"/>
                    <a:gd name="connsiteX28" fmla="*/ 419947 w 1721274"/>
                    <a:gd name="connsiteY28" fmla="*/ 463973 h 2402840"/>
                    <a:gd name="connsiteX29" fmla="*/ 404707 w 1721274"/>
                    <a:gd name="connsiteY29" fmla="*/ 448733 h 2402840"/>
                    <a:gd name="connsiteX30" fmla="*/ 389467 w 1721274"/>
                    <a:gd name="connsiteY30" fmla="*/ 469053 h 2402840"/>
                    <a:gd name="connsiteX31" fmla="*/ 364067 w 1721274"/>
                    <a:gd name="connsiteY31" fmla="*/ 479213 h 2402840"/>
                    <a:gd name="connsiteX32" fmla="*/ 343747 w 1721274"/>
                    <a:gd name="connsiteY32" fmla="*/ 489373 h 2402840"/>
                    <a:gd name="connsiteX33" fmla="*/ 328507 w 1721274"/>
                    <a:gd name="connsiteY33" fmla="*/ 509693 h 2402840"/>
                    <a:gd name="connsiteX34" fmla="*/ 348827 w 1721274"/>
                    <a:gd name="connsiteY34" fmla="*/ 530013 h 2402840"/>
                    <a:gd name="connsiteX35" fmla="*/ 343747 w 1721274"/>
                    <a:gd name="connsiteY35" fmla="*/ 560493 h 2402840"/>
                    <a:gd name="connsiteX36" fmla="*/ 358987 w 1721274"/>
                    <a:gd name="connsiteY36" fmla="*/ 580813 h 2402840"/>
                    <a:gd name="connsiteX37" fmla="*/ 338667 w 1721274"/>
                    <a:gd name="connsiteY37" fmla="*/ 596053 h 2402840"/>
                    <a:gd name="connsiteX38" fmla="*/ 328507 w 1721274"/>
                    <a:gd name="connsiteY38" fmla="*/ 611293 h 2402840"/>
                    <a:gd name="connsiteX39" fmla="*/ 313267 w 1721274"/>
                    <a:gd name="connsiteY39" fmla="*/ 631613 h 2402840"/>
                    <a:gd name="connsiteX40" fmla="*/ 328507 w 1721274"/>
                    <a:gd name="connsiteY40" fmla="*/ 657013 h 2402840"/>
                    <a:gd name="connsiteX41" fmla="*/ 353907 w 1721274"/>
                    <a:gd name="connsiteY41" fmla="*/ 672253 h 2402840"/>
                    <a:gd name="connsiteX42" fmla="*/ 389467 w 1721274"/>
                    <a:gd name="connsiteY42" fmla="*/ 697653 h 2402840"/>
                    <a:gd name="connsiteX43" fmla="*/ 419947 w 1721274"/>
                    <a:gd name="connsiteY43" fmla="*/ 707813 h 2402840"/>
                    <a:gd name="connsiteX44" fmla="*/ 430107 w 1721274"/>
                    <a:gd name="connsiteY44" fmla="*/ 728133 h 2402840"/>
                    <a:gd name="connsiteX45" fmla="*/ 445347 w 1721274"/>
                    <a:gd name="connsiteY45" fmla="*/ 748453 h 2402840"/>
                    <a:gd name="connsiteX46" fmla="*/ 445347 w 1721274"/>
                    <a:gd name="connsiteY46" fmla="*/ 763693 h 2402840"/>
                    <a:gd name="connsiteX47" fmla="*/ 460587 w 1721274"/>
                    <a:gd name="connsiteY47" fmla="*/ 799253 h 2402840"/>
                    <a:gd name="connsiteX48" fmla="*/ 465667 w 1721274"/>
                    <a:gd name="connsiteY48" fmla="*/ 809413 h 2402840"/>
                    <a:gd name="connsiteX49" fmla="*/ 470747 w 1721274"/>
                    <a:gd name="connsiteY49" fmla="*/ 824653 h 2402840"/>
                    <a:gd name="connsiteX50" fmla="*/ 496147 w 1721274"/>
                    <a:gd name="connsiteY50" fmla="*/ 870373 h 2402840"/>
                    <a:gd name="connsiteX51" fmla="*/ 526627 w 1721274"/>
                    <a:gd name="connsiteY51" fmla="*/ 880533 h 2402840"/>
                    <a:gd name="connsiteX52" fmla="*/ 557107 w 1721274"/>
                    <a:gd name="connsiteY52" fmla="*/ 885613 h 2402840"/>
                    <a:gd name="connsiteX53" fmla="*/ 587587 w 1721274"/>
                    <a:gd name="connsiteY53" fmla="*/ 890693 h 2402840"/>
                    <a:gd name="connsiteX54" fmla="*/ 572347 w 1721274"/>
                    <a:gd name="connsiteY54" fmla="*/ 916093 h 2402840"/>
                    <a:gd name="connsiteX55" fmla="*/ 541867 w 1721274"/>
                    <a:gd name="connsiteY55" fmla="*/ 931333 h 2402840"/>
                    <a:gd name="connsiteX56" fmla="*/ 501227 w 1721274"/>
                    <a:gd name="connsiteY56" fmla="*/ 941493 h 2402840"/>
                    <a:gd name="connsiteX57" fmla="*/ 455507 w 1721274"/>
                    <a:gd name="connsiteY57" fmla="*/ 971973 h 2402840"/>
                    <a:gd name="connsiteX58" fmla="*/ 445347 w 1721274"/>
                    <a:gd name="connsiteY58" fmla="*/ 992293 h 2402840"/>
                    <a:gd name="connsiteX59" fmla="*/ 419947 w 1721274"/>
                    <a:gd name="connsiteY59" fmla="*/ 1012613 h 2402840"/>
                    <a:gd name="connsiteX60" fmla="*/ 389467 w 1721274"/>
                    <a:gd name="connsiteY60" fmla="*/ 1017693 h 2402840"/>
                    <a:gd name="connsiteX61" fmla="*/ 364067 w 1721274"/>
                    <a:gd name="connsiteY61" fmla="*/ 1017693 h 2402840"/>
                    <a:gd name="connsiteX62" fmla="*/ 338667 w 1721274"/>
                    <a:gd name="connsiteY62" fmla="*/ 1038013 h 2402840"/>
                    <a:gd name="connsiteX63" fmla="*/ 313267 w 1721274"/>
                    <a:gd name="connsiteY63" fmla="*/ 1063413 h 2402840"/>
                    <a:gd name="connsiteX64" fmla="*/ 292947 w 1721274"/>
                    <a:gd name="connsiteY64" fmla="*/ 1068493 h 2402840"/>
                    <a:gd name="connsiteX65" fmla="*/ 298027 w 1721274"/>
                    <a:gd name="connsiteY65" fmla="*/ 1093893 h 2402840"/>
                    <a:gd name="connsiteX66" fmla="*/ 343747 w 1721274"/>
                    <a:gd name="connsiteY66" fmla="*/ 1109133 h 2402840"/>
                    <a:gd name="connsiteX67" fmla="*/ 374227 w 1721274"/>
                    <a:gd name="connsiteY67" fmla="*/ 1114213 h 2402840"/>
                    <a:gd name="connsiteX68" fmla="*/ 394547 w 1721274"/>
                    <a:gd name="connsiteY68" fmla="*/ 1144693 h 2402840"/>
                    <a:gd name="connsiteX69" fmla="*/ 353907 w 1721274"/>
                    <a:gd name="connsiteY69" fmla="*/ 1154853 h 2402840"/>
                    <a:gd name="connsiteX70" fmla="*/ 353907 w 1721274"/>
                    <a:gd name="connsiteY70" fmla="*/ 1195493 h 2402840"/>
                    <a:gd name="connsiteX71" fmla="*/ 343747 w 1721274"/>
                    <a:gd name="connsiteY71" fmla="*/ 1215813 h 2402840"/>
                    <a:gd name="connsiteX72" fmla="*/ 358987 w 1721274"/>
                    <a:gd name="connsiteY72" fmla="*/ 1261533 h 2402840"/>
                    <a:gd name="connsiteX73" fmla="*/ 348827 w 1721274"/>
                    <a:gd name="connsiteY73" fmla="*/ 1292013 h 2402840"/>
                    <a:gd name="connsiteX74" fmla="*/ 313267 w 1721274"/>
                    <a:gd name="connsiteY74" fmla="*/ 1302173 h 2402840"/>
                    <a:gd name="connsiteX75" fmla="*/ 287867 w 1721274"/>
                    <a:gd name="connsiteY75" fmla="*/ 1286933 h 2402840"/>
                    <a:gd name="connsiteX76" fmla="*/ 252307 w 1721274"/>
                    <a:gd name="connsiteY76" fmla="*/ 1286933 h 2402840"/>
                    <a:gd name="connsiteX77" fmla="*/ 216747 w 1721274"/>
                    <a:gd name="connsiteY77" fmla="*/ 1286933 h 2402840"/>
                    <a:gd name="connsiteX78" fmla="*/ 201507 w 1721274"/>
                    <a:gd name="connsiteY78" fmla="*/ 1322493 h 2402840"/>
                    <a:gd name="connsiteX79" fmla="*/ 160867 w 1721274"/>
                    <a:gd name="connsiteY79" fmla="*/ 1322493 h 2402840"/>
                    <a:gd name="connsiteX80" fmla="*/ 140547 w 1721274"/>
                    <a:gd name="connsiteY80" fmla="*/ 1358053 h 2402840"/>
                    <a:gd name="connsiteX81" fmla="*/ 145627 w 1721274"/>
                    <a:gd name="connsiteY81" fmla="*/ 1388533 h 2402840"/>
                    <a:gd name="connsiteX82" fmla="*/ 130387 w 1721274"/>
                    <a:gd name="connsiteY82" fmla="*/ 1419013 h 2402840"/>
                    <a:gd name="connsiteX83" fmla="*/ 110067 w 1721274"/>
                    <a:gd name="connsiteY83" fmla="*/ 1469813 h 2402840"/>
                    <a:gd name="connsiteX84" fmla="*/ 165947 w 1721274"/>
                    <a:gd name="connsiteY84" fmla="*/ 1474893 h 2402840"/>
                    <a:gd name="connsiteX85" fmla="*/ 206587 w 1721274"/>
                    <a:gd name="connsiteY85" fmla="*/ 1479973 h 2402840"/>
                    <a:gd name="connsiteX86" fmla="*/ 201507 w 1721274"/>
                    <a:gd name="connsiteY86" fmla="*/ 1515533 h 2402840"/>
                    <a:gd name="connsiteX87" fmla="*/ 196427 w 1721274"/>
                    <a:gd name="connsiteY87" fmla="*/ 1535853 h 2402840"/>
                    <a:gd name="connsiteX88" fmla="*/ 247227 w 1721274"/>
                    <a:gd name="connsiteY88" fmla="*/ 1546013 h 2402840"/>
                    <a:gd name="connsiteX89" fmla="*/ 308187 w 1721274"/>
                    <a:gd name="connsiteY89" fmla="*/ 1556173 h 2402840"/>
                    <a:gd name="connsiteX90" fmla="*/ 353907 w 1721274"/>
                    <a:gd name="connsiteY90" fmla="*/ 1576493 h 2402840"/>
                    <a:gd name="connsiteX91" fmla="*/ 369147 w 1721274"/>
                    <a:gd name="connsiteY91" fmla="*/ 1586653 h 2402840"/>
                    <a:gd name="connsiteX92" fmla="*/ 369147 w 1721274"/>
                    <a:gd name="connsiteY92" fmla="*/ 1606973 h 2402840"/>
                    <a:gd name="connsiteX93" fmla="*/ 394547 w 1721274"/>
                    <a:gd name="connsiteY93" fmla="*/ 1632373 h 2402840"/>
                    <a:gd name="connsiteX94" fmla="*/ 419947 w 1721274"/>
                    <a:gd name="connsiteY94" fmla="*/ 1632373 h 2402840"/>
                    <a:gd name="connsiteX95" fmla="*/ 435187 w 1721274"/>
                    <a:gd name="connsiteY95" fmla="*/ 1657773 h 2402840"/>
                    <a:gd name="connsiteX96" fmla="*/ 455507 w 1721274"/>
                    <a:gd name="connsiteY96" fmla="*/ 1693333 h 2402840"/>
                    <a:gd name="connsiteX97" fmla="*/ 430107 w 1721274"/>
                    <a:gd name="connsiteY97" fmla="*/ 1703493 h 2402840"/>
                    <a:gd name="connsiteX98" fmla="*/ 394547 w 1721274"/>
                    <a:gd name="connsiteY98" fmla="*/ 1703493 h 2402840"/>
                    <a:gd name="connsiteX99" fmla="*/ 389467 w 1721274"/>
                    <a:gd name="connsiteY99" fmla="*/ 1739053 h 2402840"/>
                    <a:gd name="connsiteX100" fmla="*/ 419947 w 1721274"/>
                    <a:gd name="connsiteY100" fmla="*/ 1759373 h 2402840"/>
                    <a:gd name="connsiteX101" fmla="*/ 425027 w 1721274"/>
                    <a:gd name="connsiteY101" fmla="*/ 1779693 h 2402840"/>
                    <a:gd name="connsiteX102" fmla="*/ 399627 w 1721274"/>
                    <a:gd name="connsiteY102" fmla="*/ 1805093 h 2402840"/>
                    <a:gd name="connsiteX103" fmla="*/ 389467 w 1721274"/>
                    <a:gd name="connsiteY103" fmla="*/ 1830493 h 2402840"/>
                    <a:gd name="connsiteX104" fmla="*/ 353907 w 1721274"/>
                    <a:gd name="connsiteY104" fmla="*/ 1855893 h 2402840"/>
                    <a:gd name="connsiteX105" fmla="*/ 328507 w 1721274"/>
                    <a:gd name="connsiteY105" fmla="*/ 1901613 h 2402840"/>
                    <a:gd name="connsiteX106" fmla="*/ 308187 w 1721274"/>
                    <a:gd name="connsiteY106" fmla="*/ 1932093 h 2402840"/>
                    <a:gd name="connsiteX107" fmla="*/ 303107 w 1721274"/>
                    <a:gd name="connsiteY107" fmla="*/ 1952413 h 2402840"/>
                    <a:gd name="connsiteX108" fmla="*/ 287867 w 1721274"/>
                    <a:gd name="connsiteY108" fmla="*/ 1967653 h 2402840"/>
                    <a:gd name="connsiteX109" fmla="*/ 247227 w 1721274"/>
                    <a:gd name="connsiteY109" fmla="*/ 1962573 h 2402840"/>
                    <a:gd name="connsiteX110" fmla="*/ 226907 w 1721274"/>
                    <a:gd name="connsiteY110" fmla="*/ 1947333 h 2402840"/>
                    <a:gd name="connsiteX111" fmla="*/ 201507 w 1721274"/>
                    <a:gd name="connsiteY111" fmla="*/ 1937173 h 2402840"/>
                    <a:gd name="connsiteX112" fmla="*/ 171027 w 1721274"/>
                    <a:gd name="connsiteY112" fmla="*/ 1972733 h 2402840"/>
                    <a:gd name="connsiteX113" fmla="*/ 171027 w 1721274"/>
                    <a:gd name="connsiteY113" fmla="*/ 2003213 h 2402840"/>
                    <a:gd name="connsiteX114" fmla="*/ 171027 w 1721274"/>
                    <a:gd name="connsiteY114" fmla="*/ 2033693 h 2402840"/>
                    <a:gd name="connsiteX115" fmla="*/ 160867 w 1721274"/>
                    <a:gd name="connsiteY115" fmla="*/ 2054013 h 2402840"/>
                    <a:gd name="connsiteX116" fmla="*/ 110067 w 1721274"/>
                    <a:gd name="connsiteY116" fmla="*/ 2033693 h 2402840"/>
                    <a:gd name="connsiteX117" fmla="*/ 74507 w 1721274"/>
                    <a:gd name="connsiteY117" fmla="*/ 2023533 h 2402840"/>
                    <a:gd name="connsiteX118" fmla="*/ 49107 w 1721274"/>
                    <a:gd name="connsiteY118" fmla="*/ 2013373 h 2402840"/>
                    <a:gd name="connsiteX119" fmla="*/ 28787 w 1721274"/>
                    <a:gd name="connsiteY119" fmla="*/ 2043853 h 2402840"/>
                    <a:gd name="connsiteX120" fmla="*/ 18627 w 1721274"/>
                    <a:gd name="connsiteY120" fmla="*/ 2074333 h 2402840"/>
                    <a:gd name="connsiteX121" fmla="*/ 3387 w 1721274"/>
                    <a:gd name="connsiteY121" fmla="*/ 2074333 h 2402840"/>
                    <a:gd name="connsiteX122" fmla="*/ 38947 w 1721274"/>
                    <a:gd name="connsiteY122" fmla="*/ 2099733 h 2402840"/>
                    <a:gd name="connsiteX123" fmla="*/ 69427 w 1721274"/>
                    <a:gd name="connsiteY123" fmla="*/ 2114973 h 2402840"/>
                    <a:gd name="connsiteX124" fmla="*/ 74507 w 1721274"/>
                    <a:gd name="connsiteY124" fmla="*/ 2150533 h 2402840"/>
                    <a:gd name="connsiteX125" fmla="*/ 69427 w 1721274"/>
                    <a:gd name="connsiteY125" fmla="*/ 2191173 h 2402840"/>
                    <a:gd name="connsiteX126" fmla="*/ 94827 w 1721274"/>
                    <a:gd name="connsiteY126" fmla="*/ 2201333 h 2402840"/>
                    <a:gd name="connsiteX127" fmla="*/ 115147 w 1721274"/>
                    <a:gd name="connsiteY127" fmla="*/ 2221653 h 2402840"/>
                    <a:gd name="connsiteX128" fmla="*/ 120227 w 1721274"/>
                    <a:gd name="connsiteY128" fmla="*/ 2247053 h 2402840"/>
                    <a:gd name="connsiteX129" fmla="*/ 160867 w 1721274"/>
                    <a:gd name="connsiteY129" fmla="*/ 2257213 h 2402840"/>
                    <a:gd name="connsiteX130" fmla="*/ 171027 w 1721274"/>
                    <a:gd name="connsiteY130" fmla="*/ 2231813 h 2402840"/>
                    <a:gd name="connsiteX131" fmla="*/ 181187 w 1721274"/>
                    <a:gd name="connsiteY131" fmla="*/ 2211493 h 2402840"/>
                    <a:gd name="connsiteX132" fmla="*/ 186267 w 1721274"/>
                    <a:gd name="connsiteY132" fmla="*/ 2191173 h 2402840"/>
                    <a:gd name="connsiteX133" fmla="*/ 226907 w 1721274"/>
                    <a:gd name="connsiteY133" fmla="*/ 2186093 h 2402840"/>
                    <a:gd name="connsiteX134" fmla="*/ 237067 w 1721274"/>
                    <a:gd name="connsiteY134" fmla="*/ 2170853 h 2402840"/>
                    <a:gd name="connsiteX135" fmla="*/ 267547 w 1721274"/>
                    <a:gd name="connsiteY135" fmla="*/ 2160693 h 2402840"/>
                    <a:gd name="connsiteX136" fmla="*/ 298027 w 1721274"/>
                    <a:gd name="connsiteY136" fmla="*/ 2155613 h 2402840"/>
                    <a:gd name="connsiteX137" fmla="*/ 308187 w 1721274"/>
                    <a:gd name="connsiteY137" fmla="*/ 2181013 h 2402840"/>
                    <a:gd name="connsiteX138" fmla="*/ 348827 w 1721274"/>
                    <a:gd name="connsiteY138" fmla="*/ 2206413 h 2402840"/>
                    <a:gd name="connsiteX139" fmla="*/ 348827 w 1721274"/>
                    <a:gd name="connsiteY139" fmla="*/ 2206413 h 2402840"/>
                    <a:gd name="connsiteX140" fmla="*/ 364067 w 1721274"/>
                    <a:gd name="connsiteY140" fmla="*/ 2231813 h 2402840"/>
                    <a:gd name="connsiteX141" fmla="*/ 389467 w 1721274"/>
                    <a:gd name="connsiteY141" fmla="*/ 2236893 h 2402840"/>
                    <a:gd name="connsiteX142" fmla="*/ 409787 w 1721274"/>
                    <a:gd name="connsiteY142" fmla="*/ 2241973 h 2402840"/>
                    <a:gd name="connsiteX143" fmla="*/ 409787 w 1721274"/>
                    <a:gd name="connsiteY143" fmla="*/ 2282613 h 2402840"/>
                    <a:gd name="connsiteX144" fmla="*/ 409787 w 1721274"/>
                    <a:gd name="connsiteY144" fmla="*/ 2292773 h 2402840"/>
                    <a:gd name="connsiteX145" fmla="*/ 389467 w 1721274"/>
                    <a:gd name="connsiteY145" fmla="*/ 2318173 h 2402840"/>
                    <a:gd name="connsiteX146" fmla="*/ 404707 w 1721274"/>
                    <a:gd name="connsiteY146" fmla="*/ 2343573 h 2402840"/>
                    <a:gd name="connsiteX147" fmla="*/ 419947 w 1721274"/>
                    <a:gd name="connsiteY147" fmla="*/ 2318173 h 2402840"/>
                    <a:gd name="connsiteX148" fmla="*/ 440267 w 1721274"/>
                    <a:gd name="connsiteY148" fmla="*/ 2313093 h 2402840"/>
                    <a:gd name="connsiteX149" fmla="*/ 475827 w 1721274"/>
                    <a:gd name="connsiteY149" fmla="*/ 2343573 h 2402840"/>
                    <a:gd name="connsiteX150" fmla="*/ 475827 w 1721274"/>
                    <a:gd name="connsiteY150" fmla="*/ 2308013 h 2402840"/>
                    <a:gd name="connsiteX151" fmla="*/ 485987 w 1721274"/>
                    <a:gd name="connsiteY151" fmla="*/ 2277533 h 2402840"/>
                    <a:gd name="connsiteX152" fmla="*/ 516467 w 1721274"/>
                    <a:gd name="connsiteY152" fmla="*/ 2272453 h 2402840"/>
                    <a:gd name="connsiteX153" fmla="*/ 536787 w 1721274"/>
                    <a:gd name="connsiteY153" fmla="*/ 2252133 h 2402840"/>
                    <a:gd name="connsiteX154" fmla="*/ 572347 w 1721274"/>
                    <a:gd name="connsiteY154" fmla="*/ 2236893 h 2402840"/>
                    <a:gd name="connsiteX155" fmla="*/ 597747 w 1721274"/>
                    <a:gd name="connsiteY155" fmla="*/ 2236893 h 2402840"/>
                    <a:gd name="connsiteX156" fmla="*/ 633307 w 1721274"/>
                    <a:gd name="connsiteY156" fmla="*/ 2247053 h 2402840"/>
                    <a:gd name="connsiteX157" fmla="*/ 648547 w 1721274"/>
                    <a:gd name="connsiteY157" fmla="*/ 2226733 h 2402840"/>
                    <a:gd name="connsiteX158" fmla="*/ 673947 w 1721274"/>
                    <a:gd name="connsiteY158" fmla="*/ 2221653 h 2402840"/>
                    <a:gd name="connsiteX159" fmla="*/ 709507 w 1721274"/>
                    <a:gd name="connsiteY159" fmla="*/ 2252133 h 2402840"/>
                    <a:gd name="connsiteX160" fmla="*/ 734907 w 1721274"/>
                    <a:gd name="connsiteY160" fmla="*/ 2267373 h 2402840"/>
                    <a:gd name="connsiteX161" fmla="*/ 760307 w 1721274"/>
                    <a:gd name="connsiteY161" fmla="*/ 2277533 h 2402840"/>
                    <a:gd name="connsiteX162" fmla="*/ 770467 w 1721274"/>
                    <a:gd name="connsiteY162" fmla="*/ 2262293 h 2402840"/>
                    <a:gd name="connsiteX163" fmla="*/ 795867 w 1721274"/>
                    <a:gd name="connsiteY163" fmla="*/ 2257213 h 2402840"/>
                    <a:gd name="connsiteX164" fmla="*/ 780627 w 1721274"/>
                    <a:gd name="connsiteY164" fmla="*/ 2221653 h 2402840"/>
                    <a:gd name="connsiteX165" fmla="*/ 811107 w 1721274"/>
                    <a:gd name="connsiteY165" fmla="*/ 2211493 h 2402840"/>
                    <a:gd name="connsiteX166" fmla="*/ 831427 w 1721274"/>
                    <a:gd name="connsiteY166" fmla="*/ 2221653 h 2402840"/>
                    <a:gd name="connsiteX167" fmla="*/ 861907 w 1721274"/>
                    <a:gd name="connsiteY167" fmla="*/ 2221653 h 2402840"/>
                    <a:gd name="connsiteX168" fmla="*/ 882227 w 1721274"/>
                    <a:gd name="connsiteY168" fmla="*/ 2211493 h 2402840"/>
                    <a:gd name="connsiteX169" fmla="*/ 907627 w 1721274"/>
                    <a:gd name="connsiteY169" fmla="*/ 2211493 h 2402840"/>
                    <a:gd name="connsiteX170" fmla="*/ 958427 w 1721274"/>
                    <a:gd name="connsiteY170" fmla="*/ 2216573 h 2402840"/>
                    <a:gd name="connsiteX171" fmla="*/ 999067 w 1721274"/>
                    <a:gd name="connsiteY171" fmla="*/ 2216573 h 2402840"/>
                    <a:gd name="connsiteX172" fmla="*/ 1009227 w 1721274"/>
                    <a:gd name="connsiteY172" fmla="*/ 2241973 h 2402840"/>
                    <a:gd name="connsiteX173" fmla="*/ 1034627 w 1721274"/>
                    <a:gd name="connsiteY173" fmla="*/ 2241973 h 2402840"/>
                    <a:gd name="connsiteX174" fmla="*/ 1054947 w 1721274"/>
                    <a:gd name="connsiteY174" fmla="*/ 2241973 h 2402840"/>
                    <a:gd name="connsiteX175" fmla="*/ 1070187 w 1721274"/>
                    <a:gd name="connsiteY175" fmla="*/ 2257213 h 2402840"/>
                    <a:gd name="connsiteX176" fmla="*/ 1100667 w 1721274"/>
                    <a:gd name="connsiteY176" fmla="*/ 2267373 h 2402840"/>
                    <a:gd name="connsiteX177" fmla="*/ 1100667 w 1721274"/>
                    <a:gd name="connsiteY177" fmla="*/ 2297853 h 2402840"/>
                    <a:gd name="connsiteX178" fmla="*/ 1136227 w 1721274"/>
                    <a:gd name="connsiteY178" fmla="*/ 2318173 h 2402840"/>
                    <a:gd name="connsiteX179" fmla="*/ 1161627 w 1721274"/>
                    <a:gd name="connsiteY179" fmla="*/ 2328333 h 2402840"/>
                    <a:gd name="connsiteX180" fmla="*/ 1192107 w 1721274"/>
                    <a:gd name="connsiteY180" fmla="*/ 2323253 h 2402840"/>
                    <a:gd name="connsiteX181" fmla="*/ 1237827 w 1721274"/>
                    <a:gd name="connsiteY181" fmla="*/ 2353733 h 2402840"/>
                    <a:gd name="connsiteX182" fmla="*/ 1268307 w 1721274"/>
                    <a:gd name="connsiteY182" fmla="*/ 2358813 h 2402840"/>
                    <a:gd name="connsiteX183" fmla="*/ 1324187 w 1721274"/>
                    <a:gd name="connsiteY183" fmla="*/ 2374053 h 2402840"/>
                    <a:gd name="connsiteX184" fmla="*/ 1364827 w 1721274"/>
                    <a:gd name="connsiteY184" fmla="*/ 2379133 h 2402840"/>
                    <a:gd name="connsiteX185" fmla="*/ 1405467 w 1721274"/>
                    <a:gd name="connsiteY185" fmla="*/ 2399453 h 2402840"/>
                    <a:gd name="connsiteX186" fmla="*/ 1374987 w 1721274"/>
                    <a:gd name="connsiteY186" fmla="*/ 2358813 h 2402840"/>
                    <a:gd name="connsiteX187" fmla="*/ 1334347 w 1721274"/>
                    <a:gd name="connsiteY187" fmla="*/ 2328333 h 2402840"/>
                    <a:gd name="connsiteX188" fmla="*/ 1329267 w 1721274"/>
                    <a:gd name="connsiteY188" fmla="*/ 2302933 h 2402840"/>
                    <a:gd name="connsiteX189" fmla="*/ 1329267 w 1721274"/>
                    <a:gd name="connsiteY189" fmla="*/ 2262293 h 2402840"/>
                    <a:gd name="connsiteX190" fmla="*/ 1308947 w 1721274"/>
                    <a:gd name="connsiteY190" fmla="*/ 2226733 h 2402840"/>
                    <a:gd name="connsiteX191" fmla="*/ 1298787 w 1721274"/>
                    <a:gd name="connsiteY191" fmla="*/ 2196253 h 2402840"/>
                    <a:gd name="connsiteX192" fmla="*/ 1288627 w 1721274"/>
                    <a:gd name="connsiteY192" fmla="*/ 2165773 h 2402840"/>
                    <a:gd name="connsiteX193" fmla="*/ 1308947 w 1721274"/>
                    <a:gd name="connsiteY193" fmla="*/ 2135293 h 2402840"/>
                    <a:gd name="connsiteX194" fmla="*/ 1334347 w 1721274"/>
                    <a:gd name="connsiteY194" fmla="*/ 2125133 h 2402840"/>
                    <a:gd name="connsiteX195" fmla="*/ 1369907 w 1721274"/>
                    <a:gd name="connsiteY195" fmla="*/ 2084493 h 2402840"/>
                    <a:gd name="connsiteX196" fmla="*/ 1420707 w 1721274"/>
                    <a:gd name="connsiteY196" fmla="*/ 2018453 h 2402840"/>
                    <a:gd name="connsiteX197" fmla="*/ 1486747 w 1721274"/>
                    <a:gd name="connsiteY197" fmla="*/ 1911773 h 2402840"/>
                    <a:gd name="connsiteX198" fmla="*/ 1562947 w 1721274"/>
                    <a:gd name="connsiteY198" fmla="*/ 1840653 h 2402840"/>
                    <a:gd name="connsiteX199" fmla="*/ 1608667 w 1721274"/>
                    <a:gd name="connsiteY199" fmla="*/ 1805093 h 2402840"/>
                    <a:gd name="connsiteX200" fmla="*/ 1634067 w 1721274"/>
                    <a:gd name="connsiteY200" fmla="*/ 1759373 h 2402840"/>
                    <a:gd name="connsiteX201" fmla="*/ 1664547 w 1721274"/>
                    <a:gd name="connsiteY201" fmla="*/ 1759373 h 2402840"/>
                    <a:gd name="connsiteX202" fmla="*/ 1710267 w 1721274"/>
                    <a:gd name="connsiteY202" fmla="*/ 1744133 h 2402840"/>
                    <a:gd name="connsiteX203" fmla="*/ 1715347 w 1721274"/>
                    <a:gd name="connsiteY203" fmla="*/ 1667933 h 2402840"/>
                    <a:gd name="connsiteX204" fmla="*/ 1715347 w 1721274"/>
                    <a:gd name="connsiteY204" fmla="*/ 1637453 h 2402840"/>
                    <a:gd name="connsiteX205" fmla="*/ 1679787 w 1721274"/>
                    <a:gd name="connsiteY205" fmla="*/ 1612053 h 2402840"/>
                    <a:gd name="connsiteX206" fmla="*/ 1715347 w 1721274"/>
                    <a:gd name="connsiteY206" fmla="*/ 1571413 h 2402840"/>
                    <a:gd name="connsiteX207" fmla="*/ 1700107 w 1721274"/>
                    <a:gd name="connsiteY207" fmla="*/ 1556173 h 2402840"/>
                    <a:gd name="connsiteX208" fmla="*/ 1674707 w 1721274"/>
                    <a:gd name="connsiteY208" fmla="*/ 1505373 h 2402840"/>
                    <a:gd name="connsiteX209" fmla="*/ 1654387 w 1721274"/>
                    <a:gd name="connsiteY209" fmla="*/ 1474893 h 2402840"/>
                    <a:gd name="connsiteX210" fmla="*/ 1588347 w 1721274"/>
                    <a:gd name="connsiteY210" fmla="*/ 1419013 h 2402840"/>
                    <a:gd name="connsiteX211" fmla="*/ 1557867 w 1721274"/>
                    <a:gd name="connsiteY211" fmla="*/ 1378373 h 2402840"/>
                    <a:gd name="connsiteX212" fmla="*/ 1573107 w 1721274"/>
                    <a:gd name="connsiteY212" fmla="*/ 1342813 h 2402840"/>
                    <a:gd name="connsiteX213" fmla="*/ 1573107 w 1721274"/>
                    <a:gd name="connsiteY213" fmla="*/ 1312333 h 2402840"/>
                    <a:gd name="connsiteX214" fmla="*/ 1547707 w 1721274"/>
                    <a:gd name="connsiteY214" fmla="*/ 1292013 h 2402840"/>
                    <a:gd name="connsiteX215" fmla="*/ 1517227 w 1721274"/>
                    <a:gd name="connsiteY215" fmla="*/ 1256453 h 2402840"/>
                    <a:gd name="connsiteX216" fmla="*/ 1517227 w 1721274"/>
                    <a:gd name="connsiteY216" fmla="*/ 1225973 h 2402840"/>
                    <a:gd name="connsiteX217" fmla="*/ 1532467 w 1721274"/>
                    <a:gd name="connsiteY217" fmla="*/ 1185333 h 2402840"/>
                    <a:gd name="connsiteX218" fmla="*/ 1552787 w 1721274"/>
                    <a:gd name="connsiteY218" fmla="*/ 1175173 h 2402840"/>
                    <a:gd name="connsiteX219" fmla="*/ 1537547 w 1721274"/>
                    <a:gd name="connsiteY219" fmla="*/ 1149773 h 2402840"/>
                    <a:gd name="connsiteX220" fmla="*/ 1537547 w 1721274"/>
                    <a:gd name="connsiteY220" fmla="*/ 1114213 h 2402840"/>
                    <a:gd name="connsiteX221" fmla="*/ 1547707 w 1721274"/>
                    <a:gd name="connsiteY221" fmla="*/ 1083733 h 2402840"/>
                    <a:gd name="connsiteX222" fmla="*/ 1557867 w 1721274"/>
                    <a:gd name="connsiteY222" fmla="*/ 1043093 h 2402840"/>
                    <a:gd name="connsiteX223" fmla="*/ 1537547 w 1721274"/>
                    <a:gd name="connsiteY223" fmla="*/ 1032933 h 2402840"/>
                    <a:gd name="connsiteX224" fmla="*/ 1512147 w 1721274"/>
                    <a:gd name="connsiteY224" fmla="*/ 1017693 h 2402840"/>
                    <a:gd name="connsiteX225" fmla="*/ 1486747 w 1721274"/>
                    <a:gd name="connsiteY225" fmla="*/ 997373 h 2402840"/>
                    <a:gd name="connsiteX226" fmla="*/ 1451187 w 1721274"/>
                    <a:gd name="connsiteY226" fmla="*/ 997373 h 2402840"/>
                    <a:gd name="connsiteX227" fmla="*/ 1415627 w 1721274"/>
                    <a:gd name="connsiteY227" fmla="*/ 1002453 h 2402840"/>
                    <a:gd name="connsiteX228" fmla="*/ 1390227 w 1721274"/>
                    <a:gd name="connsiteY228" fmla="*/ 977053 h 2402840"/>
                    <a:gd name="connsiteX229" fmla="*/ 1390227 w 1721274"/>
                    <a:gd name="connsiteY229" fmla="*/ 936413 h 2402840"/>
                    <a:gd name="connsiteX230" fmla="*/ 1410547 w 1721274"/>
                    <a:gd name="connsiteY230" fmla="*/ 895773 h 2402840"/>
                    <a:gd name="connsiteX231" fmla="*/ 1446107 w 1721274"/>
                    <a:gd name="connsiteY231" fmla="*/ 880533 h 2402840"/>
                    <a:gd name="connsiteX232" fmla="*/ 1451187 w 1721274"/>
                    <a:gd name="connsiteY232" fmla="*/ 880533 h 2402840"/>
                    <a:gd name="connsiteX233" fmla="*/ 1501987 w 1721274"/>
                    <a:gd name="connsiteY233" fmla="*/ 804333 h 2402840"/>
                    <a:gd name="connsiteX234" fmla="*/ 1578187 w 1721274"/>
                    <a:gd name="connsiteY234" fmla="*/ 763693 h 2402840"/>
                    <a:gd name="connsiteX235" fmla="*/ 1608667 w 1721274"/>
                    <a:gd name="connsiteY235" fmla="*/ 748453 h 2402840"/>
                    <a:gd name="connsiteX236" fmla="*/ 1598507 w 1721274"/>
                    <a:gd name="connsiteY236" fmla="*/ 717973 h 2402840"/>
                    <a:gd name="connsiteX237" fmla="*/ 1608667 w 1721274"/>
                    <a:gd name="connsiteY237" fmla="*/ 672253 h 2402840"/>
                    <a:gd name="connsiteX238" fmla="*/ 1603587 w 1721274"/>
                    <a:gd name="connsiteY238" fmla="*/ 631613 h 2402840"/>
                    <a:gd name="connsiteX239" fmla="*/ 1583267 w 1721274"/>
                    <a:gd name="connsiteY239" fmla="*/ 621453 h 2402840"/>
                    <a:gd name="connsiteX240" fmla="*/ 1568027 w 1721274"/>
                    <a:gd name="connsiteY240" fmla="*/ 611293 h 2402840"/>
                    <a:gd name="connsiteX241" fmla="*/ 1583267 w 1721274"/>
                    <a:gd name="connsiteY241" fmla="*/ 560493 h 2402840"/>
                    <a:gd name="connsiteX242" fmla="*/ 1573107 w 1721274"/>
                    <a:gd name="connsiteY242" fmla="*/ 535093 h 2402840"/>
                    <a:gd name="connsiteX243" fmla="*/ 1537547 w 1721274"/>
                    <a:gd name="connsiteY243" fmla="*/ 489373 h 2402840"/>
                    <a:gd name="connsiteX244" fmla="*/ 1501987 w 1721274"/>
                    <a:gd name="connsiteY244" fmla="*/ 438573 h 2402840"/>
                    <a:gd name="connsiteX245" fmla="*/ 1486747 w 1721274"/>
                    <a:gd name="connsiteY245" fmla="*/ 403013 h 2402840"/>
                    <a:gd name="connsiteX246" fmla="*/ 1471507 w 1721274"/>
                    <a:gd name="connsiteY246" fmla="*/ 367453 h 2402840"/>
                    <a:gd name="connsiteX247" fmla="*/ 1461347 w 1721274"/>
                    <a:gd name="connsiteY247" fmla="*/ 311573 h 2402840"/>
                    <a:gd name="connsiteX248" fmla="*/ 1461347 w 1721274"/>
                    <a:gd name="connsiteY248" fmla="*/ 270933 h 2402840"/>
                    <a:gd name="connsiteX249" fmla="*/ 1476587 w 1721274"/>
                    <a:gd name="connsiteY249" fmla="*/ 230293 h 2402840"/>
                    <a:gd name="connsiteX250" fmla="*/ 1435947 w 1721274"/>
                    <a:gd name="connsiteY250" fmla="*/ 204893 h 2402840"/>
                    <a:gd name="connsiteX251" fmla="*/ 1451187 w 1721274"/>
                    <a:gd name="connsiteY251" fmla="*/ 174413 h 2402840"/>
                    <a:gd name="connsiteX252" fmla="*/ 1451187 w 1721274"/>
                    <a:gd name="connsiteY252" fmla="*/ 149013 h 2402840"/>
                    <a:gd name="connsiteX253" fmla="*/ 1420707 w 1721274"/>
                    <a:gd name="connsiteY253" fmla="*/ 123613 h 2402840"/>
                    <a:gd name="connsiteX254" fmla="*/ 1405467 w 1721274"/>
                    <a:gd name="connsiteY254" fmla="*/ 98213 h 2402840"/>
                    <a:gd name="connsiteX255" fmla="*/ 1400387 w 1721274"/>
                    <a:gd name="connsiteY255" fmla="*/ 77893 h 2402840"/>
                    <a:gd name="connsiteX256" fmla="*/ 1385147 w 1721274"/>
                    <a:gd name="connsiteY256" fmla="*/ 77893 h 2402840"/>
                    <a:gd name="connsiteX257" fmla="*/ 1380067 w 1721274"/>
                    <a:gd name="connsiteY257" fmla="*/ 52493 h 2402840"/>
                    <a:gd name="connsiteX258" fmla="*/ 1354667 w 1721274"/>
                    <a:gd name="connsiteY258" fmla="*/ 62653 h 2402840"/>
                    <a:gd name="connsiteX259" fmla="*/ 1349587 w 1721274"/>
                    <a:gd name="connsiteY259" fmla="*/ 37253 h 2402840"/>
                    <a:gd name="connsiteX260" fmla="*/ 1324187 w 1721274"/>
                    <a:gd name="connsiteY260" fmla="*/ 37253 h 2402840"/>
                    <a:gd name="connsiteX261" fmla="*/ 1298787 w 1721274"/>
                    <a:gd name="connsiteY261" fmla="*/ 37253 h 2402840"/>
                    <a:gd name="connsiteX262" fmla="*/ 1278467 w 1721274"/>
                    <a:gd name="connsiteY262" fmla="*/ 11853 h 2402840"/>
                    <a:gd name="connsiteX263" fmla="*/ 1247987 w 1721274"/>
                    <a:gd name="connsiteY263" fmla="*/ 1693 h 2402840"/>
                    <a:gd name="connsiteX264" fmla="*/ 1227667 w 1721274"/>
                    <a:gd name="connsiteY264" fmla="*/ 22013 h 2402840"/>
                    <a:gd name="connsiteX265" fmla="*/ 1176867 w 1721274"/>
                    <a:gd name="connsiteY265" fmla="*/ 32173 h 2402840"/>
                    <a:gd name="connsiteX266" fmla="*/ 1044787 w 1721274"/>
                    <a:gd name="connsiteY266" fmla="*/ 32173 h 2402840"/>
                    <a:gd name="connsiteX267" fmla="*/ 953347 w 1721274"/>
                    <a:gd name="connsiteY267" fmla="*/ 47413 h 2402840"/>
                    <a:gd name="connsiteX268" fmla="*/ 861907 w 1721274"/>
                    <a:gd name="connsiteY268" fmla="*/ 57573 h 240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721274" h="2402840">
                      <a:moveTo>
                        <a:pt x="861907" y="57573"/>
                      </a:moveTo>
                      <a:cubicBezTo>
                        <a:pt x="848360" y="69426"/>
                        <a:pt x="872067" y="104986"/>
                        <a:pt x="872067" y="118533"/>
                      </a:cubicBezTo>
                      <a:cubicBezTo>
                        <a:pt x="872067" y="132080"/>
                        <a:pt x="861907" y="138853"/>
                        <a:pt x="861907" y="138853"/>
                      </a:cubicBezTo>
                      <a:cubicBezTo>
                        <a:pt x="858520" y="145626"/>
                        <a:pt x="850900" y="151553"/>
                        <a:pt x="851747" y="159173"/>
                      </a:cubicBezTo>
                      <a:cubicBezTo>
                        <a:pt x="852594" y="166793"/>
                        <a:pt x="863600" y="175260"/>
                        <a:pt x="866987" y="184573"/>
                      </a:cubicBezTo>
                      <a:cubicBezTo>
                        <a:pt x="870374" y="193886"/>
                        <a:pt x="874607" y="209126"/>
                        <a:pt x="872067" y="215053"/>
                      </a:cubicBezTo>
                      <a:cubicBezTo>
                        <a:pt x="869527" y="220980"/>
                        <a:pt x="856827" y="215900"/>
                        <a:pt x="851747" y="220133"/>
                      </a:cubicBezTo>
                      <a:cubicBezTo>
                        <a:pt x="846667" y="224366"/>
                        <a:pt x="841587" y="233680"/>
                        <a:pt x="841587" y="240453"/>
                      </a:cubicBezTo>
                      <a:cubicBezTo>
                        <a:pt x="841587" y="247226"/>
                        <a:pt x="851747" y="253153"/>
                        <a:pt x="851747" y="260773"/>
                      </a:cubicBezTo>
                      <a:cubicBezTo>
                        <a:pt x="851747" y="268393"/>
                        <a:pt x="843280" y="277706"/>
                        <a:pt x="841587" y="286173"/>
                      </a:cubicBezTo>
                      <a:cubicBezTo>
                        <a:pt x="839894" y="294640"/>
                        <a:pt x="841587" y="311573"/>
                        <a:pt x="841587" y="311573"/>
                      </a:cubicBezTo>
                      <a:lnTo>
                        <a:pt x="841587" y="342053"/>
                      </a:lnTo>
                      <a:cubicBezTo>
                        <a:pt x="841587" y="350520"/>
                        <a:pt x="844974" y="355600"/>
                        <a:pt x="841587" y="362373"/>
                      </a:cubicBezTo>
                      <a:cubicBezTo>
                        <a:pt x="838200" y="369146"/>
                        <a:pt x="828887" y="373380"/>
                        <a:pt x="821267" y="382693"/>
                      </a:cubicBezTo>
                      <a:cubicBezTo>
                        <a:pt x="813647" y="392006"/>
                        <a:pt x="803487" y="408093"/>
                        <a:pt x="795867" y="418253"/>
                      </a:cubicBezTo>
                      <a:cubicBezTo>
                        <a:pt x="788247" y="428413"/>
                        <a:pt x="777240" y="434340"/>
                        <a:pt x="775547" y="443653"/>
                      </a:cubicBezTo>
                      <a:cubicBezTo>
                        <a:pt x="773854" y="452966"/>
                        <a:pt x="785707" y="464820"/>
                        <a:pt x="785707" y="474133"/>
                      </a:cubicBezTo>
                      <a:cubicBezTo>
                        <a:pt x="785707" y="483446"/>
                        <a:pt x="784014" y="491913"/>
                        <a:pt x="775547" y="499533"/>
                      </a:cubicBezTo>
                      <a:cubicBezTo>
                        <a:pt x="767080" y="507153"/>
                        <a:pt x="749300" y="515620"/>
                        <a:pt x="734907" y="519853"/>
                      </a:cubicBezTo>
                      <a:cubicBezTo>
                        <a:pt x="720514" y="524086"/>
                        <a:pt x="704427" y="525780"/>
                        <a:pt x="689187" y="524933"/>
                      </a:cubicBezTo>
                      <a:cubicBezTo>
                        <a:pt x="673947" y="524086"/>
                        <a:pt x="658707" y="513926"/>
                        <a:pt x="643467" y="514773"/>
                      </a:cubicBezTo>
                      <a:cubicBezTo>
                        <a:pt x="628227" y="515620"/>
                        <a:pt x="615527" y="526626"/>
                        <a:pt x="597747" y="530013"/>
                      </a:cubicBezTo>
                      <a:cubicBezTo>
                        <a:pt x="579967" y="533400"/>
                        <a:pt x="551180" y="535940"/>
                        <a:pt x="536787" y="535093"/>
                      </a:cubicBezTo>
                      <a:cubicBezTo>
                        <a:pt x="522394" y="534246"/>
                        <a:pt x="519007" y="528320"/>
                        <a:pt x="511387" y="524933"/>
                      </a:cubicBezTo>
                      <a:cubicBezTo>
                        <a:pt x="503767" y="521546"/>
                        <a:pt x="496147" y="523240"/>
                        <a:pt x="491067" y="514773"/>
                      </a:cubicBezTo>
                      <a:cubicBezTo>
                        <a:pt x="485987" y="506306"/>
                        <a:pt x="485140" y="483446"/>
                        <a:pt x="480907" y="474133"/>
                      </a:cubicBezTo>
                      <a:cubicBezTo>
                        <a:pt x="476674" y="464820"/>
                        <a:pt x="470747" y="459740"/>
                        <a:pt x="465667" y="458893"/>
                      </a:cubicBezTo>
                      <a:cubicBezTo>
                        <a:pt x="460587" y="458046"/>
                        <a:pt x="458047" y="468206"/>
                        <a:pt x="450427" y="469053"/>
                      </a:cubicBezTo>
                      <a:cubicBezTo>
                        <a:pt x="442807" y="469900"/>
                        <a:pt x="427567" y="467360"/>
                        <a:pt x="419947" y="463973"/>
                      </a:cubicBezTo>
                      <a:cubicBezTo>
                        <a:pt x="412327" y="460586"/>
                        <a:pt x="409787" y="447886"/>
                        <a:pt x="404707" y="448733"/>
                      </a:cubicBezTo>
                      <a:cubicBezTo>
                        <a:pt x="399627" y="449580"/>
                        <a:pt x="396240" y="463973"/>
                        <a:pt x="389467" y="469053"/>
                      </a:cubicBezTo>
                      <a:cubicBezTo>
                        <a:pt x="382694" y="474133"/>
                        <a:pt x="371687" y="475826"/>
                        <a:pt x="364067" y="479213"/>
                      </a:cubicBezTo>
                      <a:cubicBezTo>
                        <a:pt x="356447" y="482600"/>
                        <a:pt x="349674" y="484293"/>
                        <a:pt x="343747" y="489373"/>
                      </a:cubicBezTo>
                      <a:cubicBezTo>
                        <a:pt x="337820" y="494453"/>
                        <a:pt x="327660" y="502920"/>
                        <a:pt x="328507" y="509693"/>
                      </a:cubicBezTo>
                      <a:cubicBezTo>
                        <a:pt x="329354" y="516466"/>
                        <a:pt x="346287" y="521546"/>
                        <a:pt x="348827" y="530013"/>
                      </a:cubicBezTo>
                      <a:cubicBezTo>
                        <a:pt x="351367" y="538480"/>
                        <a:pt x="342054" y="552026"/>
                        <a:pt x="343747" y="560493"/>
                      </a:cubicBezTo>
                      <a:cubicBezTo>
                        <a:pt x="345440" y="568960"/>
                        <a:pt x="359834" y="574886"/>
                        <a:pt x="358987" y="580813"/>
                      </a:cubicBezTo>
                      <a:cubicBezTo>
                        <a:pt x="358140" y="586740"/>
                        <a:pt x="343747" y="590973"/>
                        <a:pt x="338667" y="596053"/>
                      </a:cubicBezTo>
                      <a:cubicBezTo>
                        <a:pt x="333587" y="601133"/>
                        <a:pt x="332740" y="605366"/>
                        <a:pt x="328507" y="611293"/>
                      </a:cubicBezTo>
                      <a:cubicBezTo>
                        <a:pt x="324274" y="617220"/>
                        <a:pt x="313267" y="623993"/>
                        <a:pt x="313267" y="631613"/>
                      </a:cubicBezTo>
                      <a:cubicBezTo>
                        <a:pt x="313267" y="639233"/>
                        <a:pt x="321734" y="650240"/>
                        <a:pt x="328507" y="657013"/>
                      </a:cubicBezTo>
                      <a:cubicBezTo>
                        <a:pt x="335280" y="663786"/>
                        <a:pt x="343747" y="665480"/>
                        <a:pt x="353907" y="672253"/>
                      </a:cubicBezTo>
                      <a:cubicBezTo>
                        <a:pt x="364067" y="679026"/>
                        <a:pt x="378460" y="691726"/>
                        <a:pt x="389467" y="697653"/>
                      </a:cubicBezTo>
                      <a:cubicBezTo>
                        <a:pt x="400474" y="703580"/>
                        <a:pt x="413174" y="702733"/>
                        <a:pt x="419947" y="707813"/>
                      </a:cubicBezTo>
                      <a:cubicBezTo>
                        <a:pt x="426720" y="712893"/>
                        <a:pt x="425874" y="721360"/>
                        <a:pt x="430107" y="728133"/>
                      </a:cubicBezTo>
                      <a:cubicBezTo>
                        <a:pt x="434340" y="734906"/>
                        <a:pt x="442807" y="742526"/>
                        <a:pt x="445347" y="748453"/>
                      </a:cubicBezTo>
                      <a:cubicBezTo>
                        <a:pt x="447887" y="754380"/>
                        <a:pt x="442807" y="755226"/>
                        <a:pt x="445347" y="763693"/>
                      </a:cubicBezTo>
                      <a:cubicBezTo>
                        <a:pt x="447887" y="772160"/>
                        <a:pt x="457200" y="791633"/>
                        <a:pt x="460587" y="799253"/>
                      </a:cubicBezTo>
                      <a:cubicBezTo>
                        <a:pt x="463974" y="806873"/>
                        <a:pt x="463974" y="805180"/>
                        <a:pt x="465667" y="809413"/>
                      </a:cubicBezTo>
                      <a:cubicBezTo>
                        <a:pt x="467360" y="813646"/>
                        <a:pt x="465667" y="814493"/>
                        <a:pt x="470747" y="824653"/>
                      </a:cubicBezTo>
                      <a:cubicBezTo>
                        <a:pt x="475827" y="834813"/>
                        <a:pt x="486834" y="861060"/>
                        <a:pt x="496147" y="870373"/>
                      </a:cubicBezTo>
                      <a:cubicBezTo>
                        <a:pt x="505460" y="879686"/>
                        <a:pt x="516467" y="877993"/>
                        <a:pt x="526627" y="880533"/>
                      </a:cubicBezTo>
                      <a:cubicBezTo>
                        <a:pt x="536787" y="883073"/>
                        <a:pt x="557107" y="885613"/>
                        <a:pt x="557107" y="885613"/>
                      </a:cubicBezTo>
                      <a:cubicBezTo>
                        <a:pt x="567267" y="887306"/>
                        <a:pt x="585047" y="885613"/>
                        <a:pt x="587587" y="890693"/>
                      </a:cubicBezTo>
                      <a:cubicBezTo>
                        <a:pt x="590127" y="895773"/>
                        <a:pt x="579967" y="909320"/>
                        <a:pt x="572347" y="916093"/>
                      </a:cubicBezTo>
                      <a:cubicBezTo>
                        <a:pt x="564727" y="922866"/>
                        <a:pt x="553720" y="927100"/>
                        <a:pt x="541867" y="931333"/>
                      </a:cubicBezTo>
                      <a:cubicBezTo>
                        <a:pt x="530014" y="935566"/>
                        <a:pt x="515620" y="934720"/>
                        <a:pt x="501227" y="941493"/>
                      </a:cubicBezTo>
                      <a:cubicBezTo>
                        <a:pt x="486834" y="948266"/>
                        <a:pt x="464820" y="963506"/>
                        <a:pt x="455507" y="971973"/>
                      </a:cubicBezTo>
                      <a:cubicBezTo>
                        <a:pt x="446194" y="980440"/>
                        <a:pt x="451274" y="985520"/>
                        <a:pt x="445347" y="992293"/>
                      </a:cubicBezTo>
                      <a:cubicBezTo>
                        <a:pt x="439420" y="999066"/>
                        <a:pt x="429260" y="1008380"/>
                        <a:pt x="419947" y="1012613"/>
                      </a:cubicBezTo>
                      <a:cubicBezTo>
                        <a:pt x="410634" y="1016846"/>
                        <a:pt x="398780" y="1016846"/>
                        <a:pt x="389467" y="1017693"/>
                      </a:cubicBezTo>
                      <a:cubicBezTo>
                        <a:pt x="380154" y="1018540"/>
                        <a:pt x="372534" y="1014306"/>
                        <a:pt x="364067" y="1017693"/>
                      </a:cubicBezTo>
                      <a:cubicBezTo>
                        <a:pt x="355600" y="1021080"/>
                        <a:pt x="347134" y="1030393"/>
                        <a:pt x="338667" y="1038013"/>
                      </a:cubicBezTo>
                      <a:cubicBezTo>
                        <a:pt x="330200" y="1045633"/>
                        <a:pt x="320887" y="1058333"/>
                        <a:pt x="313267" y="1063413"/>
                      </a:cubicBezTo>
                      <a:cubicBezTo>
                        <a:pt x="305647" y="1068493"/>
                        <a:pt x="295487" y="1063413"/>
                        <a:pt x="292947" y="1068493"/>
                      </a:cubicBezTo>
                      <a:cubicBezTo>
                        <a:pt x="290407" y="1073573"/>
                        <a:pt x="289560" y="1087120"/>
                        <a:pt x="298027" y="1093893"/>
                      </a:cubicBezTo>
                      <a:cubicBezTo>
                        <a:pt x="306494" y="1100666"/>
                        <a:pt x="331047" y="1105746"/>
                        <a:pt x="343747" y="1109133"/>
                      </a:cubicBezTo>
                      <a:cubicBezTo>
                        <a:pt x="356447" y="1112520"/>
                        <a:pt x="365760" y="1108286"/>
                        <a:pt x="374227" y="1114213"/>
                      </a:cubicBezTo>
                      <a:cubicBezTo>
                        <a:pt x="382694" y="1120140"/>
                        <a:pt x="397934" y="1137920"/>
                        <a:pt x="394547" y="1144693"/>
                      </a:cubicBezTo>
                      <a:cubicBezTo>
                        <a:pt x="391160" y="1151466"/>
                        <a:pt x="360680" y="1146386"/>
                        <a:pt x="353907" y="1154853"/>
                      </a:cubicBezTo>
                      <a:cubicBezTo>
                        <a:pt x="347134" y="1163320"/>
                        <a:pt x="355600" y="1185333"/>
                        <a:pt x="353907" y="1195493"/>
                      </a:cubicBezTo>
                      <a:cubicBezTo>
                        <a:pt x="352214" y="1205653"/>
                        <a:pt x="342900" y="1204806"/>
                        <a:pt x="343747" y="1215813"/>
                      </a:cubicBezTo>
                      <a:cubicBezTo>
                        <a:pt x="344594" y="1226820"/>
                        <a:pt x="358140" y="1248833"/>
                        <a:pt x="358987" y="1261533"/>
                      </a:cubicBezTo>
                      <a:cubicBezTo>
                        <a:pt x="359834" y="1274233"/>
                        <a:pt x="356447" y="1285240"/>
                        <a:pt x="348827" y="1292013"/>
                      </a:cubicBezTo>
                      <a:cubicBezTo>
                        <a:pt x="341207" y="1298786"/>
                        <a:pt x="323427" y="1303020"/>
                        <a:pt x="313267" y="1302173"/>
                      </a:cubicBezTo>
                      <a:cubicBezTo>
                        <a:pt x="303107" y="1301326"/>
                        <a:pt x="298027" y="1289473"/>
                        <a:pt x="287867" y="1286933"/>
                      </a:cubicBezTo>
                      <a:cubicBezTo>
                        <a:pt x="277707" y="1284393"/>
                        <a:pt x="252307" y="1286933"/>
                        <a:pt x="252307" y="1286933"/>
                      </a:cubicBezTo>
                      <a:cubicBezTo>
                        <a:pt x="240454" y="1286933"/>
                        <a:pt x="225214" y="1281006"/>
                        <a:pt x="216747" y="1286933"/>
                      </a:cubicBezTo>
                      <a:cubicBezTo>
                        <a:pt x="208280" y="1292860"/>
                        <a:pt x="210820" y="1316566"/>
                        <a:pt x="201507" y="1322493"/>
                      </a:cubicBezTo>
                      <a:cubicBezTo>
                        <a:pt x="192194" y="1328420"/>
                        <a:pt x="171027" y="1316566"/>
                        <a:pt x="160867" y="1322493"/>
                      </a:cubicBezTo>
                      <a:cubicBezTo>
                        <a:pt x="150707" y="1328420"/>
                        <a:pt x="143087" y="1347046"/>
                        <a:pt x="140547" y="1358053"/>
                      </a:cubicBezTo>
                      <a:cubicBezTo>
                        <a:pt x="138007" y="1369060"/>
                        <a:pt x="147320" y="1378373"/>
                        <a:pt x="145627" y="1388533"/>
                      </a:cubicBezTo>
                      <a:cubicBezTo>
                        <a:pt x="143934" y="1398693"/>
                        <a:pt x="136314" y="1405466"/>
                        <a:pt x="130387" y="1419013"/>
                      </a:cubicBezTo>
                      <a:cubicBezTo>
                        <a:pt x="124460" y="1432560"/>
                        <a:pt x="104140" y="1460500"/>
                        <a:pt x="110067" y="1469813"/>
                      </a:cubicBezTo>
                      <a:cubicBezTo>
                        <a:pt x="115994" y="1479126"/>
                        <a:pt x="149860" y="1473200"/>
                        <a:pt x="165947" y="1474893"/>
                      </a:cubicBezTo>
                      <a:cubicBezTo>
                        <a:pt x="182034" y="1476586"/>
                        <a:pt x="200660" y="1473200"/>
                        <a:pt x="206587" y="1479973"/>
                      </a:cubicBezTo>
                      <a:cubicBezTo>
                        <a:pt x="212514" y="1486746"/>
                        <a:pt x="203200" y="1506220"/>
                        <a:pt x="201507" y="1515533"/>
                      </a:cubicBezTo>
                      <a:cubicBezTo>
                        <a:pt x="199814" y="1524846"/>
                        <a:pt x="188807" y="1530773"/>
                        <a:pt x="196427" y="1535853"/>
                      </a:cubicBezTo>
                      <a:cubicBezTo>
                        <a:pt x="204047" y="1540933"/>
                        <a:pt x="228600" y="1542626"/>
                        <a:pt x="247227" y="1546013"/>
                      </a:cubicBezTo>
                      <a:cubicBezTo>
                        <a:pt x="265854" y="1549400"/>
                        <a:pt x="290407" y="1551093"/>
                        <a:pt x="308187" y="1556173"/>
                      </a:cubicBezTo>
                      <a:cubicBezTo>
                        <a:pt x="325967" y="1561253"/>
                        <a:pt x="343747" y="1571413"/>
                        <a:pt x="353907" y="1576493"/>
                      </a:cubicBezTo>
                      <a:cubicBezTo>
                        <a:pt x="364067" y="1581573"/>
                        <a:pt x="366607" y="1581573"/>
                        <a:pt x="369147" y="1586653"/>
                      </a:cubicBezTo>
                      <a:cubicBezTo>
                        <a:pt x="371687" y="1591733"/>
                        <a:pt x="364914" y="1599353"/>
                        <a:pt x="369147" y="1606973"/>
                      </a:cubicBezTo>
                      <a:cubicBezTo>
                        <a:pt x="373380" y="1614593"/>
                        <a:pt x="386080" y="1628140"/>
                        <a:pt x="394547" y="1632373"/>
                      </a:cubicBezTo>
                      <a:cubicBezTo>
                        <a:pt x="403014" y="1636606"/>
                        <a:pt x="413174" y="1628140"/>
                        <a:pt x="419947" y="1632373"/>
                      </a:cubicBezTo>
                      <a:cubicBezTo>
                        <a:pt x="426720" y="1636606"/>
                        <a:pt x="429260" y="1647613"/>
                        <a:pt x="435187" y="1657773"/>
                      </a:cubicBezTo>
                      <a:cubicBezTo>
                        <a:pt x="441114" y="1667933"/>
                        <a:pt x="456354" y="1685713"/>
                        <a:pt x="455507" y="1693333"/>
                      </a:cubicBezTo>
                      <a:cubicBezTo>
                        <a:pt x="454660" y="1700953"/>
                        <a:pt x="440267" y="1701800"/>
                        <a:pt x="430107" y="1703493"/>
                      </a:cubicBezTo>
                      <a:cubicBezTo>
                        <a:pt x="419947" y="1705186"/>
                        <a:pt x="401320" y="1697566"/>
                        <a:pt x="394547" y="1703493"/>
                      </a:cubicBezTo>
                      <a:cubicBezTo>
                        <a:pt x="387774" y="1709420"/>
                        <a:pt x="385234" y="1729740"/>
                        <a:pt x="389467" y="1739053"/>
                      </a:cubicBezTo>
                      <a:cubicBezTo>
                        <a:pt x="393700" y="1748366"/>
                        <a:pt x="414020" y="1752600"/>
                        <a:pt x="419947" y="1759373"/>
                      </a:cubicBezTo>
                      <a:cubicBezTo>
                        <a:pt x="425874" y="1766146"/>
                        <a:pt x="428414" y="1772073"/>
                        <a:pt x="425027" y="1779693"/>
                      </a:cubicBezTo>
                      <a:cubicBezTo>
                        <a:pt x="421640" y="1787313"/>
                        <a:pt x="405554" y="1796626"/>
                        <a:pt x="399627" y="1805093"/>
                      </a:cubicBezTo>
                      <a:cubicBezTo>
                        <a:pt x="393700" y="1813560"/>
                        <a:pt x="397087" y="1822026"/>
                        <a:pt x="389467" y="1830493"/>
                      </a:cubicBezTo>
                      <a:cubicBezTo>
                        <a:pt x="381847" y="1838960"/>
                        <a:pt x="364067" y="1844040"/>
                        <a:pt x="353907" y="1855893"/>
                      </a:cubicBezTo>
                      <a:cubicBezTo>
                        <a:pt x="343747" y="1867746"/>
                        <a:pt x="336127" y="1888913"/>
                        <a:pt x="328507" y="1901613"/>
                      </a:cubicBezTo>
                      <a:cubicBezTo>
                        <a:pt x="320887" y="1914313"/>
                        <a:pt x="312420" y="1923626"/>
                        <a:pt x="308187" y="1932093"/>
                      </a:cubicBezTo>
                      <a:cubicBezTo>
                        <a:pt x="303954" y="1940560"/>
                        <a:pt x="306494" y="1946486"/>
                        <a:pt x="303107" y="1952413"/>
                      </a:cubicBezTo>
                      <a:cubicBezTo>
                        <a:pt x="299720" y="1958340"/>
                        <a:pt x="297180" y="1965960"/>
                        <a:pt x="287867" y="1967653"/>
                      </a:cubicBezTo>
                      <a:cubicBezTo>
                        <a:pt x="278554" y="1969346"/>
                        <a:pt x="257387" y="1965960"/>
                        <a:pt x="247227" y="1962573"/>
                      </a:cubicBezTo>
                      <a:cubicBezTo>
                        <a:pt x="237067" y="1959186"/>
                        <a:pt x="234527" y="1951566"/>
                        <a:pt x="226907" y="1947333"/>
                      </a:cubicBezTo>
                      <a:cubicBezTo>
                        <a:pt x="219287" y="1943100"/>
                        <a:pt x="210820" y="1932940"/>
                        <a:pt x="201507" y="1937173"/>
                      </a:cubicBezTo>
                      <a:cubicBezTo>
                        <a:pt x="192194" y="1941406"/>
                        <a:pt x="176107" y="1961726"/>
                        <a:pt x="171027" y="1972733"/>
                      </a:cubicBezTo>
                      <a:cubicBezTo>
                        <a:pt x="165947" y="1983740"/>
                        <a:pt x="171027" y="2003213"/>
                        <a:pt x="171027" y="2003213"/>
                      </a:cubicBezTo>
                      <a:cubicBezTo>
                        <a:pt x="171027" y="2013373"/>
                        <a:pt x="172720" y="2025226"/>
                        <a:pt x="171027" y="2033693"/>
                      </a:cubicBezTo>
                      <a:cubicBezTo>
                        <a:pt x="169334" y="2042160"/>
                        <a:pt x="171027" y="2054013"/>
                        <a:pt x="160867" y="2054013"/>
                      </a:cubicBezTo>
                      <a:cubicBezTo>
                        <a:pt x="150707" y="2054013"/>
                        <a:pt x="124460" y="2038773"/>
                        <a:pt x="110067" y="2033693"/>
                      </a:cubicBezTo>
                      <a:cubicBezTo>
                        <a:pt x="95674" y="2028613"/>
                        <a:pt x="84667" y="2026920"/>
                        <a:pt x="74507" y="2023533"/>
                      </a:cubicBezTo>
                      <a:cubicBezTo>
                        <a:pt x="64347" y="2020146"/>
                        <a:pt x="56727" y="2009986"/>
                        <a:pt x="49107" y="2013373"/>
                      </a:cubicBezTo>
                      <a:cubicBezTo>
                        <a:pt x="41487" y="2016760"/>
                        <a:pt x="33867" y="2033693"/>
                        <a:pt x="28787" y="2043853"/>
                      </a:cubicBezTo>
                      <a:cubicBezTo>
                        <a:pt x="23707" y="2054013"/>
                        <a:pt x="22860" y="2069253"/>
                        <a:pt x="18627" y="2074333"/>
                      </a:cubicBezTo>
                      <a:cubicBezTo>
                        <a:pt x="14394" y="2079413"/>
                        <a:pt x="0" y="2070100"/>
                        <a:pt x="3387" y="2074333"/>
                      </a:cubicBezTo>
                      <a:cubicBezTo>
                        <a:pt x="6774" y="2078566"/>
                        <a:pt x="27940" y="2092960"/>
                        <a:pt x="38947" y="2099733"/>
                      </a:cubicBezTo>
                      <a:cubicBezTo>
                        <a:pt x="49954" y="2106506"/>
                        <a:pt x="63500" y="2106506"/>
                        <a:pt x="69427" y="2114973"/>
                      </a:cubicBezTo>
                      <a:cubicBezTo>
                        <a:pt x="75354" y="2123440"/>
                        <a:pt x="74507" y="2137833"/>
                        <a:pt x="74507" y="2150533"/>
                      </a:cubicBezTo>
                      <a:cubicBezTo>
                        <a:pt x="74507" y="2163233"/>
                        <a:pt x="66040" y="2182706"/>
                        <a:pt x="69427" y="2191173"/>
                      </a:cubicBezTo>
                      <a:cubicBezTo>
                        <a:pt x="72814" y="2199640"/>
                        <a:pt x="87207" y="2196253"/>
                        <a:pt x="94827" y="2201333"/>
                      </a:cubicBezTo>
                      <a:cubicBezTo>
                        <a:pt x="102447" y="2206413"/>
                        <a:pt x="110914" y="2214033"/>
                        <a:pt x="115147" y="2221653"/>
                      </a:cubicBezTo>
                      <a:cubicBezTo>
                        <a:pt x="119380" y="2229273"/>
                        <a:pt x="112607" y="2241126"/>
                        <a:pt x="120227" y="2247053"/>
                      </a:cubicBezTo>
                      <a:cubicBezTo>
                        <a:pt x="127847" y="2252980"/>
                        <a:pt x="152400" y="2259753"/>
                        <a:pt x="160867" y="2257213"/>
                      </a:cubicBezTo>
                      <a:cubicBezTo>
                        <a:pt x="169334" y="2254673"/>
                        <a:pt x="167640" y="2239433"/>
                        <a:pt x="171027" y="2231813"/>
                      </a:cubicBezTo>
                      <a:cubicBezTo>
                        <a:pt x="174414" y="2224193"/>
                        <a:pt x="178647" y="2218266"/>
                        <a:pt x="181187" y="2211493"/>
                      </a:cubicBezTo>
                      <a:cubicBezTo>
                        <a:pt x="183727" y="2204720"/>
                        <a:pt x="178647" y="2195406"/>
                        <a:pt x="186267" y="2191173"/>
                      </a:cubicBezTo>
                      <a:cubicBezTo>
                        <a:pt x="193887" y="2186940"/>
                        <a:pt x="218440" y="2189480"/>
                        <a:pt x="226907" y="2186093"/>
                      </a:cubicBezTo>
                      <a:cubicBezTo>
                        <a:pt x="235374" y="2182706"/>
                        <a:pt x="230294" y="2175086"/>
                        <a:pt x="237067" y="2170853"/>
                      </a:cubicBezTo>
                      <a:cubicBezTo>
                        <a:pt x="243840" y="2166620"/>
                        <a:pt x="257387" y="2163233"/>
                        <a:pt x="267547" y="2160693"/>
                      </a:cubicBezTo>
                      <a:cubicBezTo>
                        <a:pt x="277707" y="2158153"/>
                        <a:pt x="291254" y="2152226"/>
                        <a:pt x="298027" y="2155613"/>
                      </a:cubicBezTo>
                      <a:cubicBezTo>
                        <a:pt x="304800" y="2159000"/>
                        <a:pt x="299720" y="2172546"/>
                        <a:pt x="308187" y="2181013"/>
                      </a:cubicBezTo>
                      <a:cubicBezTo>
                        <a:pt x="316654" y="2189480"/>
                        <a:pt x="348827" y="2206413"/>
                        <a:pt x="348827" y="2206413"/>
                      </a:cubicBezTo>
                      <a:lnTo>
                        <a:pt x="348827" y="2206413"/>
                      </a:lnTo>
                      <a:cubicBezTo>
                        <a:pt x="351367" y="2210646"/>
                        <a:pt x="357294" y="2226733"/>
                        <a:pt x="364067" y="2231813"/>
                      </a:cubicBezTo>
                      <a:cubicBezTo>
                        <a:pt x="370840" y="2236893"/>
                        <a:pt x="381847" y="2235200"/>
                        <a:pt x="389467" y="2236893"/>
                      </a:cubicBezTo>
                      <a:cubicBezTo>
                        <a:pt x="397087" y="2238586"/>
                        <a:pt x="406400" y="2234353"/>
                        <a:pt x="409787" y="2241973"/>
                      </a:cubicBezTo>
                      <a:cubicBezTo>
                        <a:pt x="413174" y="2249593"/>
                        <a:pt x="409787" y="2282613"/>
                        <a:pt x="409787" y="2282613"/>
                      </a:cubicBezTo>
                      <a:cubicBezTo>
                        <a:pt x="409787" y="2291080"/>
                        <a:pt x="413174" y="2286846"/>
                        <a:pt x="409787" y="2292773"/>
                      </a:cubicBezTo>
                      <a:cubicBezTo>
                        <a:pt x="406400" y="2298700"/>
                        <a:pt x="390314" y="2309706"/>
                        <a:pt x="389467" y="2318173"/>
                      </a:cubicBezTo>
                      <a:cubicBezTo>
                        <a:pt x="388620" y="2326640"/>
                        <a:pt x="399627" y="2343573"/>
                        <a:pt x="404707" y="2343573"/>
                      </a:cubicBezTo>
                      <a:cubicBezTo>
                        <a:pt x="409787" y="2343573"/>
                        <a:pt x="414020" y="2323253"/>
                        <a:pt x="419947" y="2318173"/>
                      </a:cubicBezTo>
                      <a:cubicBezTo>
                        <a:pt x="425874" y="2313093"/>
                        <a:pt x="430954" y="2308860"/>
                        <a:pt x="440267" y="2313093"/>
                      </a:cubicBezTo>
                      <a:cubicBezTo>
                        <a:pt x="449580" y="2317326"/>
                        <a:pt x="469900" y="2344420"/>
                        <a:pt x="475827" y="2343573"/>
                      </a:cubicBezTo>
                      <a:cubicBezTo>
                        <a:pt x="481754" y="2342726"/>
                        <a:pt x="474134" y="2319020"/>
                        <a:pt x="475827" y="2308013"/>
                      </a:cubicBezTo>
                      <a:cubicBezTo>
                        <a:pt x="477520" y="2297006"/>
                        <a:pt x="479214" y="2283460"/>
                        <a:pt x="485987" y="2277533"/>
                      </a:cubicBezTo>
                      <a:cubicBezTo>
                        <a:pt x="492760" y="2271606"/>
                        <a:pt x="508000" y="2276686"/>
                        <a:pt x="516467" y="2272453"/>
                      </a:cubicBezTo>
                      <a:cubicBezTo>
                        <a:pt x="524934" y="2268220"/>
                        <a:pt x="527474" y="2258060"/>
                        <a:pt x="536787" y="2252133"/>
                      </a:cubicBezTo>
                      <a:cubicBezTo>
                        <a:pt x="546100" y="2246206"/>
                        <a:pt x="562187" y="2239433"/>
                        <a:pt x="572347" y="2236893"/>
                      </a:cubicBezTo>
                      <a:cubicBezTo>
                        <a:pt x="582507" y="2234353"/>
                        <a:pt x="587587" y="2235200"/>
                        <a:pt x="597747" y="2236893"/>
                      </a:cubicBezTo>
                      <a:cubicBezTo>
                        <a:pt x="607907" y="2238586"/>
                        <a:pt x="624840" y="2248746"/>
                        <a:pt x="633307" y="2247053"/>
                      </a:cubicBezTo>
                      <a:cubicBezTo>
                        <a:pt x="641774" y="2245360"/>
                        <a:pt x="641774" y="2230966"/>
                        <a:pt x="648547" y="2226733"/>
                      </a:cubicBezTo>
                      <a:cubicBezTo>
                        <a:pt x="655320" y="2222500"/>
                        <a:pt x="663787" y="2217420"/>
                        <a:pt x="673947" y="2221653"/>
                      </a:cubicBezTo>
                      <a:cubicBezTo>
                        <a:pt x="684107" y="2225886"/>
                        <a:pt x="699347" y="2244513"/>
                        <a:pt x="709507" y="2252133"/>
                      </a:cubicBezTo>
                      <a:cubicBezTo>
                        <a:pt x="719667" y="2259753"/>
                        <a:pt x="726440" y="2263140"/>
                        <a:pt x="734907" y="2267373"/>
                      </a:cubicBezTo>
                      <a:cubicBezTo>
                        <a:pt x="743374" y="2271606"/>
                        <a:pt x="754380" y="2278380"/>
                        <a:pt x="760307" y="2277533"/>
                      </a:cubicBezTo>
                      <a:cubicBezTo>
                        <a:pt x="766234" y="2276686"/>
                        <a:pt x="764540" y="2265680"/>
                        <a:pt x="770467" y="2262293"/>
                      </a:cubicBezTo>
                      <a:cubicBezTo>
                        <a:pt x="776394" y="2258906"/>
                        <a:pt x="794174" y="2263986"/>
                        <a:pt x="795867" y="2257213"/>
                      </a:cubicBezTo>
                      <a:cubicBezTo>
                        <a:pt x="797560" y="2250440"/>
                        <a:pt x="778087" y="2229273"/>
                        <a:pt x="780627" y="2221653"/>
                      </a:cubicBezTo>
                      <a:cubicBezTo>
                        <a:pt x="783167" y="2214033"/>
                        <a:pt x="802640" y="2211493"/>
                        <a:pt x="811107" y="2211493"/>
                      </a:cubicBezTo>
                      <a:cubicBezTo>
                        <a:pt x="819574" y="2211493"/>
                        <a:pt x="822960" y="2219960"/>
                        <a:pt x="831427" y="2221653"/>
                      </a:cubicBezTo>
                      <a:cubicBezTo>
                        <a:pt x="839894" y="2223346"/>
                        <a:pt x="853440" y="2223346"/>
                        <a:pt x="861907" y="2221653"/>
                      </a:cubicBezTo>
                      <a:cubicBezTo>
                        <a:pt x="870374" y="2219960"/>
                        <a:pt x="874607" y="2213186"/>
                        <a:pt x="882227" y="2211493"/>
                      </a:cubicBezTo>
                      <a:cubicBezTo>
                        <a:pt x="889847" y="2209800"/>
                        <a:pt x="894927" y="2210646"/>
                        <a:pt x="907627" y="2211493"/>
                      </a:cubicBezTo>
                      <a:cubicBezTo>
                        <a:pt x="920327" y="2212340"/>
                        <a:pt x="943187" y="2215726"/>
                        <a:pt x="958427" y="2216573"/>
                      </a:cubicBezTo>
                      <a:cubicBezTo>
                        <a:pt x="973667" y="2217420"/>
                        <a:pt x="990600" y="2212340"/>
                        <a:pt x="999067" y="2216573"/>
                      </a:cubicBezTo>
                      <a:cubicBezTo>
                        <a:pt x="1007534" y="2220806"/>
                        <a:pt x="1003300" y="2237740"/>
                        <a:pt x="1009227" y="2241973"/>
                      </a:cubicBezTo>
                      <a:cubicBezTo>
                        <a:pt x="1015154" y="2246206"/>
                        <a:pt x="1034627" y="2241973"/>
                        <a:pt x="1034627" y="2241973"/>
                      </a:cubicBezTo>
                      <a:cubicBezTo>
                        <a:pt x="1042247" y="2241973"/>
                        <a:pt x="1049020" y="2239433"/>
                        <a:pt x="1054947" y="2241973"/>
                      </a:cubicBezTo>
                      <a:cubicBezTo>
                        <a:pt x="1060874" y="2244513"/>
                        <a:pt x="1062567" y="2252980"/>
                        <a:pt x="1070187" y="2257213"/>
                      </a:cubicBezTo>
                      <a:cubicBezTo>
                        <a:pt x="1077807" y="2261446"/>
                        <a:pt x="1095587" y="2260600"/>
                        <a:pt x="1100667" y="2267373"/>
                      </a:cubicBezTo>
                      <a:cubicBezTo>
                        <a:pt x="1105747" y="2274146"/>
                        <a:pt x="1094740" y="2289386"/>
                        <a:pt x="1100667" y="2297853"/>
                      </a:cubicBezTo>
                      <a:cubicBezTo>
                        <a:pt x="1106594" y="2306320"/>
                        <a:pt x="1126067" y="2313093"/>
                        <a:pt x="1136227" y="2318173"/>
                      </a:cubicBezTo>
                      <a:cubicBezTo>
                        <a:pt x="1146387" y="2323253"/>
                        <a:pt x="1152314" y="2327486"/>
                        <a:pt x="1161627" y="2328333"/>
                      </a:cubicBezTo>
                      <a:cubicBezTo>
                        <a:pt x="1170940" y="2329180"/>
                        <a:pt x="1179407" y="2319020"/>
                        <a:pt x="1192107" y="2323253"/>
                      </a:cubicBezTo>
                      <a:cubicBezTo>
                        <a:pt x="1204807" y="2327486"/>
                        <a:pt x="1225127" y="2347806"/>
                        <a:pt x="1237827" y="2353733"/>
                      </a:cubicBezTo>
                      <a:cubicBezTo>
                        <a:pt x="1250527" y="2359660"/>
                        <a:pt x="1253914" y="2355426"/>
                        <a:pt x="1268307" y="2358813"/>
                      </a:cubicBezTo>
                      <a:cubicBezTo>
                        <a:pt x="1282700" y="2362200"/>
                        <a:pt x="1308101" y="2370666"/>
                        <a:pt x="1324187" y="2374053"/>
                      </a:cubicBezTo>
                      <a:cubicBezTo>
                        <a:pt x="1340273" y="2377440"/>
                        <a:pt x="1351280" y="2374900"/>
                        <a:pt x="1364827" y="2379133"/>
                      </a:cubicBezTo>
                      <a:cubicBezTo>
                        <a:pt x="1378374" y="2383366"/>
                        <a:pt x="1403774" y="2402840"/>
                        <a:pt x="1405467" y="2399453"/>
                      </a:cubicBezTo>
                      <a:cubicBezTo>
                        <a:pt x="1407160" y="2396066"/>
                        <a:pt x="1386840" y="2370666"/>
                        <a:pt x="1374987" y="2358813"/>
                      </a:cubicBezTo>
                      <a:cubicBezTo>
                        <a:pt x="1363134" y="2346960"/>
                        <a:pt x="1341967" y="2337646"/>
                        <a:pt x="1334347" y="2328333"/>
                      </a:cubicBezTo>
                      <a:cubicBezTo>
                        <a:pt x="1326727" y="2319020"/>
                        <a:pt x="1330114" y="2313940"/>
                        <a:pt x="1329267" y="2302933"/>
                      </a:cubicBezTo>
                      <a:cubicBezTo>
                        <a:pt x="1328420" y="2291926"/>
                        <a:pt x="1332654" y="2274993"/>
                        <a:pt x="1329267" y="2262293"/>
                      </a:cubicBezTo>
                      <a:cubicBezTo>
                        <a:pt x="1325880" y="2249593"/>
                        <a:pt x="1314027" y="2237740"/>
                        <a:pt x="1308947" y="2226733"/>
                      </a:cubicBezTo>
                      <a:cubicBezTo>
                        <a:pt x="1303867" y="2215726"/>
                        <a:pt x="1298787" y="2196253"/>
                        <a:pt x="1298787" y="2196253"/>
                      </a:cubicBezTo>
                      <a:cubicBezTo>
                        <a:pt x="1295400" y="2186093"/>
                        <a:pt x="1286934" y="2175933"/>
                        <a:pt x="1288627" y="2165773"/>
                      </a:cubicBezTo>
                      <a:cubicBezTo>
                        <a:pt x="1290320" y="2155613"/>
                        <a:pt x="1301327" y="2142066"/>
                        <a:pt x="1308947" y="2135293"/>
                      </a:cubicBezTo>
                      <a:cubicBezTo>
                        <a:pt x="1316567" y="2128520"/>
                        <a:pt x="1324187" y="2133600"/>
                        <a:pt x="1334347" y="2125133"/>
                      </a:cubicBezTo>
                      <a:cubicBezTo>
                        <a:pt x="1344507" y="2116666"/>
                        <a:pt x="1355514" y="2102273"/>
                        <a:pt x="1369907" y="2084493"/>
                      </a:cubicBezTo>
                      <a:cubicBezTo>
                        <a:pt x="1384300" y="2066713"/>
                        <a:pt x="1401234" y="2047240"/>
                        <a:pt x="1420707" y="2018453"/>
                      </a:cubicBezTo>
                      <a:cubicBezTo>
                        <a:pt x="1440180" y="1989666"/>
                        <a:pt x="1463040" y="1941406"/>
                        <a:pt x="1486747" y="1911773"/>
                      </a:cubicBezTo>
                      <a:cubicBezTo>
                        <a:pt x="1510454" y="1882140"/>
                        <a:pt x="1542627" y="1858433"/>
                        <a:pt x="1562947" y="1840653"/>
                      </a:cubicBezTo>
                      <a:cubicBezTo>
                        <a:pt x="1583267" y="1822873"/>
                        <a:pt x="1596814" y="1818640"/>
                        <a:pt x="1608667" y="1805093"/>
                      </a:cubicBezTo>
                      <a:cubicBezTo>
                        <a:pt x="1620520" y="1791546"/>
                        <a:pt x="1624754" y="1766993"/>
                        <a:pt x="1634067" y="1759373"/>
                      </a:cubicBezTo>
                      <a:cubicBezTo>
                        <a:pt x="1643380" y="1751753"/>
                        <a:pt x="1651847" y="1761913"/>
                        <a:pt x="1664547" y="1759373"/>
                      </a:cubicBezTo>
                      <a:cubicBezTo>
                        <a:pt x="1677247" y="1756833"/>
                        <a:pt x="1701800" y="1759373"/>
                        <a:pt x="1710267" y="1744133"/>
                      </a:cubicBezTo>
                      <a:cubicBezTo>
                        <a:pt x="1718734" y="1728893"/>
                        <a:pt x="1714500" y="1685713"/>
                        <a:pt x="1715347" y="1667933"/>
                      </a:cubicBezTo>
                      <a:cubicBezTo>
                        <a:pt x="1716194" y="1650153"/>
                        <a:pt x="1721274" y="1646766"/>
                        <a:pt x="1715347" y="1637453"/>
                      </a:cubicBezTo>
                      <a:cubicBezTo>
                        <a:pt x="1709420" y="1628140"/>
                        <a:pt x="1679787" y="1623060"/>
                        <a:pt x="1679787" y="1612053"/>
                      </a:cubicBezTo>
                      <a:cubicBezTo>
                        <a:pt x="1679787" y="1601046"/>
                        <a:pt x="1711960" y="1580726"/>
                        <a:pt x="1715347" y="1571413"/>
                      </a:cubicBezTo>
                      <a:cubicBezTo>
                        <a:pt x="1718734" y="1562100"/>
                        <a:pt x="1706880" y="1567180"/>
                        <a:pt x="1700107" y="1556173"/>
                      </a:cubicBezTo>
                      <a:cubicBezTo>
                        <a:pt x="1693334" y="1545166"/>
                        <a:pt x="1682327" y="1518920"/>
                        <a:pt x="1674707" y="1505373"/>
                      </a:cubicBezTo>
                      <a:cubicBezTo>
                        <a:pt x="1667087" y="1491826"/>
                        <a:pt x="1668780" y="1489286"/>
                        <a:pt x="1654387" y="1474893"/>
                      </a:cubicBezTo>
                      <a:cubicBezTo>
                        <a:pt x="1639994" y="1460500"/>
                        <a:pt x="1604434" y="1435100"/>
                        <a:pt x="1588347" y="1419013"/>
                      </a:cubicBezTo>
                      <a:cubicBezTo>
                        <a:pt x="1572260" y="1402926"/>
                        <a:pt x="1560407" y="1391073"/>
                        <a:pt x="1557867" y="1378373"/>
                      </a:cubicBezTo>
                      <a:cubicBezTo>
                        <a:pt x="1555327" y="1365673"/>
                        <a:pt x="1570567" y="1353820"/>
                        <a:pt x="1573107" y="1342813"/>
                      </a:cubicBezTo>
                      <a:cubicBezTo>
                        <a:pt x="1575647" y="1331806"/>
                        <a:pt x="1577340" y="1320800"/>
                        <a:pt x="1573107" y="1312333"/>
                      </a:cubicBezTo>
                      <a:cubicBezTo>
                        <a:pt x="1568874" y="1303866"/>
                        <a:pt x="1557020" y="1301326"/>
                        <a:pt x="1547707" y="1292013"/>
                      </a:cubicBezTo>
                      <a:cubicBezTo>
                        <a:pt x="1538394" y="1282700"/>
                        <a:pt x="1522307" y="1267460"/>
                        <a:pt x="1517227" y="1256453"/>
                      </a:cubicBezTo>
                      <a:cubicBezTo>
                        <a:pt x="1512147" y="1245446"/>
                        <a:pt x="1514687" y="1237826"/>
                        <a:pt x="1517227" y="1225973"/>
                      </a:cubicBezTo>
                      <a:cubicBezTo>
                        <a:pt x="1519767" y="1214120"/>
                        <a:pt x="1526540" y="1193800"/>
                        <a:pt x="1532467" y="1185333"/>
                      </a:cubicBezTo>
                      <a:cubicBezTo>
                        <a:pt x="1538394" y="1176866"/>
                        <a:pt x="1551940" y="1181100"/>
                        <a:pt x="1552787" y="1175173"/>
                      </a:cubicBezTo>
                      <a:cubicBezTo>
                        <a:pt x="1553634" y="1169246"/>
                        <a:pt x="1540087" y="1159933"/>
                        <a:pt x="1537547" y="1149773"/>
                      </a:cubicBezTo>
                      <a:cubicBezTo>
                        <a:pt x="1535007" y="1139613"/>
                        <a:pt x="1535854" y="1125220"/>
                        <a:pt x="1537547" y="1114213"/>
                      </a:cubicBezTo>
                      <a:cubicBezTo>
                        <a:pt x="1539240" y="1103206"/>
                        <a:pt x="1544320" y="1095586"/>
                        <a:pt x="1547707" y="1083733"/>
                      </a:cubicBezTo>
                      <a:cubicBezTo>
                        <a:pt x="1551094" y="1071880"/>
                        <a:pt x="1559560" y="1051560"/>
                        <a:pt x="1557867" y="1043093"/>
                      </a:cubicBezTo>
                      <a:cubicBezTo>
                        <a:pt x="1556174" y="1034626"/>
                        <a:pt x="1545167" y="1037166"/>
                        <a:pt x="1537547" y="1032933"/>
                      </a:cubicBezTo>
                      <a:cubicBezTo>
                        <a:pt x="1529927" y="1028700"/>
                        <a:pt x="1520614" y="1023620"/>
                        <a:pt x="1512147" y="1017693"/>
                      </a:cubicBezTo>
                      <a:cubicBezTo>
                        <a:pt x="1503680" y="1011766"/>
                        <a:pt x="1496907" y="1000760"/>
                        <a:pt x="1486747" y="997373"/>
                      </a:cubicBezTo>
                      <a:cubicBezTo>
                        <a:pt x="1476587" y="993986"/>
                        <a:pt x="1463040" y="996526"/>
                        <a:pt x="1451187" y="997373"/>
                      </a:cubicBezTo>
                      <a:cubicBezTo>
                        <a:pt x="1439334" y="998220"/>
                        <a:pt x="1425787" y="1005840"/>
                        <a:pt x="1415627" y="1002453"/>
                      </a:cubicBezTo>
                      <a:cubicBezTo>
                        <a:pt x="1405467" y="999066"/>
                        <a:pt x="1394460" y="988060"/>
                        <a:pt x="1390227" y="977053"/>
                      </a:cubicBezTo>
                      <a:cubicBezTo>
                        <a:pt x="1385994" y="966046"/>
                        <a:pt x="1386840" y="949960"/>
                        <a:pt x="1390227" y="936413"/>
                      </a:cubicBezTo>
                      <a:cubicBezTo>
                        <a:pt x="1393614" y="922866"/>
                        <a:pt x="1401234" y="905086"/>
                        <a:pt x="1410547" y="895773"/>
                      </a:cubicBezTo>
                      <a:cubicBezTo>
                        <a:pt x="1419860" y="886460"/>
                        <a:pt x="1439334" y="883073"/>
                        <a:pt x="1446107" y="880533"/>
                      </a:cubicBezTo>
                      <a:cubicBezTo>
                        <a:pt x="1452880" y="877993"/>
                        <a:pt x="1441874" y="893233"/>
                        <a:pt x="1451187" y="880533"/>
                      </a:cubicBezTo>
                      <a:cubicBezTo>
                        <a:pt x="1460500" y="867833"/>
                        <a:pt x="1480820" y="823806"/>
                        <a:pt x="1501987" y="804333"/>
                      </a:cubicBezTo>
                      <a:cubicBezTo>
                        <a:pt x="1523154" y="784860"/>
                        <a:pt x="1560407" y="773006"/>
                        <a:pt x="1578187" y="763693"/>
                      </a:cubicBezTo>
                      <a:cubicBezTo>
                        <a:pt x="1595967" y="754380"/>
                        <a:pt x="1605280" y="756073"/>
                        <a:pt x="1608667" y="748453"/>
                      </a:cubicBezTo>
                      <a:cubicBezTo>
                        <a:pt x="1612054" y="740833"/>
                        <a:pt x="1598507" y="730673"/>
                        <a:pt x="1598507" y="717973"/>
                      </a:cubicBezTo>
                      <a:cubicBezTo>
                        <a:pt x="1598507" y="705273"/>
                        <a:pt x="1607820" y="686646"/>
                        <a:pt x="1608667" y="672253"/>
                      </a:cubicBezTo>
                      <a:cubicBezTo>
                        <a:pt x="1609514" y="657860"/>
                        <a:pt x="1607820" y="640080"/>
                        <a:pt x="1603587" y="631613"/>
                      </a:cubicBezTo>
                      <a:cubicBezTo>
                        <a:pt x="1599354" y="623146"/>
                        <a:pt x="1589194" y="624840"/>
                        <a:pt x="1583267" y="621453"/>
                      </a:cubicBezTo>
                      <a:cubicBezTo>
                        <a:pt x="1577340" y="618066"/>
                        <a:pt x="1568027" y="621453"/>
                        <a:pt x="1568027" y="611293"/>
                      </a:cubicBezTo>
                      <a:cubicBezTo>
                        <a:pt x="1568027" y="601133"/>
                        <a:pt x="1582420" y="573193"/>
                        <a:pt x="1583267" y="560493"/>
                      </a:cubicBezTo>
                      <a:cubicBezTo>
                        <a:pt x="1584114" y="547793"/>
                        <a:pt x="1580727" y="546946"/>
                        <a:pt x="1573107" y="535093"/>
                      </a:cubicBezTo>
                      <a:cubicBezTo>
                        <a:pt x="1565487" y="523240"/>
                        <a:pt x="1549400" y="505460"/>
                        <a:pt x="1537547" y="489373"/>
                      </a:cubicBezTo>
                      <a:cubicBezTo>
                        <a:pt x="1525694" y="473286"/>
                        <a:pt x="1510454" y="452966"/>
                        <a:pt x="1501987" y="438573"/>
                      </a:cubicBezTo>
                      <a:cubicBezTo>
                        <a:pt x="1493520" y="424180"/>
                        <a:pt x="1486747" y="403013"/>
                        <a:pt x="1486747" y="403013"/>
                      </a:cubicBezTo>
                      <a:cubicBezTo>
                        <a:pt x="1481667" y="391160"/>
                        <a:pt x="1475740" y="382693"/>
                        <a:pt x="1471507" y="367453"/>
                      </a:cubicBezTo>
                      <a:cubicBezTo>
                        <a:pt x="1467274" y="352213"/>
                        <a:pt x="1463040" y="327660"/>
                        <a:pt x="1461347" y="311573"/>
                      </a:cubicBezTo>
                      <a:cubicBezTo>
                        <a:pt x="1459654" y="295486"/>
                        <a:pt x="1458807" y="284480"/>
                        <a:pt x="1461347" y="270933"/>
                      </a:cubicBezTo>
                      <a:cubicBezTo>
                        <a:pt x="1463887" y="257386"/>
                        <a:pt x="1480820" y="241300"/>
                        <a:pt x="1476587" y="230293"/>
                      </a:cubicBezTo>
                      <a:cubicBezTo>
                        <a:pt x="1472354" y="219286"/>
                        <a:pt x="1440180" y="214206"/>
                        <a:pt x="1435947" y="204893"/>
                      </a:cubicBezTo>
                      <a:cubicBezTo>
                        <a:pt x="1431714" y="195580"/>
                        <a:pt x="1448647" y="183726"/>
                        <a:pt x="1451187" y="174413"/>
                      </a:cubicBezTo>
                      <a:cubicBezTo>
                        <a:pt x="1453727" y="165100"/>
                        <a:pt x="1456267" y="157480"/>
                        <a:pt x="1451187" y="149013"/>
                      </a:cubicBezTo>
                      <a:cubicBezTo>
                        <a:pt x="1446107" y="140546"/>
                        <a:pt x="1428327" y="132080"/>
                        <a:pt x="1420707" y="123613"/>
                      </a:cubicBezTo>
                      <a:cubicBezTo>
                        <a:pt x="1413087" y="115146"/>
                        <a:pt x="1408854" y="105833"/>
                        <a:pt x="1405467" y="98213"/>
                      </a:cubicBezTo>
                      <a:cubicBezTo>
                        <a:pt x="1402080" y="90593"/>
                        <a:pt x="1403774" y="81280"/>
                        <a:pt x="1400387" y="77893"/>
                      </a:cubicBezTo>
                      <a:cubicBezTo>
                        <a:pt x="1397000" y="74506"/>
                        <a:pt x="1388534" y="82126"/>
                        <a:pt x="1385147" y="77893"/>
                      </a:cubicBezTo>
                      <a:cubicBezTo>
                        <a:pt x="1381760" y="73660"/>
                        <a:pt x="1385147" y="55033"/>
                        <a:pt x="1380067" y="52493"/>
                      </a:cubicBezTo>
                      <a:cubicBezTo>
                        <a:pt x="1374987" y="49953"/>
                        <a:pt x="1359747" y="65193"/>
                        <a:pt x="1354667" y="62653"/>
                      </a:cubicBezTo>
                      <a:cubicBezTo>
                        <a:pt x="1349587" y="60113"/>
                        <a:pt x="1354667" y="41486"/>
                        <a:pt x="1349587" y="37253"/>
                      </a:cubicBezTo>
                      <a:cubicBezTo>
                        <a:pt x="1344507" y="33020"/>
                        <a:pt x="1324187" y="37253"/>
                        <a:pt x="1324187" y="37253"/>
                      </a:cubicBezTo>
                      <a:cubicBezTo>
                        <a:pt x="1315720" y="37253"/>
                        <a:pt x="1306407" y="41486"/>
                        <a:pt x="1298787" y="37253"/>
                      </a:cubicBezTo>
                      <a:cubicBezTo>
                        <a:pt x="1291167" y="33020"/>
                        <a:pt x="1286934" y="17780"/>
                        <a:pt x="1278467" y="11853"/>
                      </a:cubicBezTo>
                      <a:cubicBezTo>
                        <a:pt x="1270000" y="5926"/>
                        <a:pt x="1256454" y="0"/>
                        <a:pt x="1247987" y="1693"/>
                      </a:cubicBezTo>
                      <a:cubicBezTo>
                        <a:pt x="1239520" y="3386"/>
                        <a:pt x="1239520" y="16933"/>
                        <a:pt x="1227667" y="22013"/>
                      </a:cubicBezTo>
                      <a:cubicBezTo>
                        <a:pt x="1215814" y="27093"/>
                        <a:pt x="1207347" y="30480"/>
                        <a:pt x="1176867" y="32173"/>
                      </a:cubicBezTo>
                      <a:cubicBezTo>
                        <a:pt x="1146387" y="33866"/>
                        <a:pt x="1082040" y="29633"/>
                        <a:pt x="1044787" y="32173"/>
                      </a:cubicBezTo>
                      <a:cubicBezTo>
                        <a:pt x="1007534" y="34713"/>
                        <a:pt x="982980" y="43180"/>
                        <a:pt x="953347" y="47413"/>
                      </a:cubicBezTo>
                      <a:cubicBezTo>
                        <a:pt x="923714" y="51646"/>
                        <a:pt x="875454" y="45720"/>
                        <a:pt x="861907" y="57573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" name="Dowolny kształt 7"/>
                <p:cNvSpPr/>
                <p:nvPr/>
              </p:nvSpPr>
              <p:spPr>
                <a:xfrm>
                  <a:off x="1663859" y="2468589"/>
                  <a:ext cx="3263054" cy="3356547"/>
                </a:xfrm>
                <a:custGeom>
                  <a:avLst/>
                  <a:gdLst>
                    <a:gd name="connsiteX0" fmla="*/ 2117 w 1735667"/>
                    <a:gd name="connsiteY0" fmla="*/ 264583 h 1625176"/>
                    <a:gd name="connsiteX1" fmla="*/ 60537 w 1735667"/>
                    <a:gd name="connsiteY1" fmla="*/ 226483 h 1625176"/>
                    <a:gd name="connsiteX2" fmla="*/ 91017 w 1735667"/>
                    <a:gd name="connsiteY2" fmla="*/ 223943 h 1625176"/>
                    <a:gd name="connsiteX3" fmla="*/ 108797 w 1735667"/>
                    <a:gd name="connsiteY3" fmla="*/ 208703 h 1625176"/>
                    <a:gd name="connsiteX4" fmla="*/ 98637 w 1735667"/>
                    <a:gd name="connsiteY4" fmla="*/ 190923 h 1625176"/>
                    <a:gd name="connsiteX5" fmla="*/ 116417 w 1735667"/>
                    <a:gd name="connsiteY5" fmla="*/ 178223 h 1625176"/>
                    <a:gd name="connsiteX6" fmla="*/ 106257 w 1735667"/>
                    <a:gd name="connsiteY6" fmla="*/ 155363 h 1625176"/>
                    <a:gd name="connsiteX7" fmla="*/ 118957 w 1735667"/>
                    <a:gd name="connsiteY7" fmla="*/ 142663 h 1625176"/>
                    <a:gd name="connsiteX8" fmla="*/ 134197 w 1735667"/>
                    <a:gd name="connsiteY8" fmla="*/ 140123 h 1625176"/>
                    <a:gd name="connsiteX9" fmla="*/ 151977 w 1735667"/>
                    <a:gd name="connsiteY9" fmla="*/ 150283 h 1625176"/>
                    <a:gd name="connsiteX10" fmla="*/ 149437 w 1735667"/>
                    <a:gd name="connsiteY10" fmla="*/ 132503 h 1625176"/>
                    <a:gd name="connsiteX11" fmla="*/ 149437 w 1735667"/>
                    <a:gd name="connsiteY11" fmla="*/ 119803 h 1625176"/>
                    <a:gd name="connsiteX12" fmla="*/ 177377 w 1735667"/>
                    <a:gd name="connsiteY12" fmla="*/ 124883 h 1625176"/>
                    <a:gd name="connsiteX13" fmla="*/ 177377 w 1735667"/>
                    <a:gd name="connsiteY13" fmla="*/ 155363 h 1625176"/>
                    <a:gd name="connsiteX14" fmla="*/ 192617 w 1735667"/>
                    <a:gd name="connsiteY14" fmla="*/ 162983 h 1625176"/>
                    <a:gd name="connsiteX15" fmla="*/ 218017 w 1735667"/>
                    <a:gd name="connsiteY15" fmla="*/ 145203 h 1625176"/>
                    <a:gd name="connsiteX16" fmla="*/ 253577 w 1735667"/>
                    <a:gd name="connsiteY16" fmla="*/ 124883 h 1625176"/>
                    <a:gd name="connsiteX17" fmla="*/ 278977 w 1735667"/>
                    <a:gd name="connsiteY17" fmla="*/ 122343 h 1625176"/>
                    <a:gd name="connsiteX18" fmla="*/ 296757 w 1735667"/>
                    <a:gd name="connsiteY18" fmla="*/ 112183 h 1625176"/>
                    <a:gd name="connsiteX19" fmla="*/ 286597 w 1735667"/>
                    <a:gd name="connsiteY19" fmla="*/ 91863 h 1625176"/>
                    <a:gd name="connsiteX20" fmla="*/ 278977 w 1735667"/>
                    <a:gd name="connsiteY20" fmla="*/ 74083 h 1625176"/>
                    <a:gd name="connsiteX21" fmla="*/ 278977 w 1735667"/>
                    <a:gd name="connsiteY21" fmla="*/ 48683 h 1625176"/>
                    <a:gd name="connsiteX22" fmla="*/ 309457 w 1735667"/>
                    <a:gd name="connsiteY22" fmla="*/ 38523 h 1625176"/>
                    <a:gd name="connsiteX23" fmla="*/ 337397 w 1735667"/>
                    <a:gd name="connsiteY23" fmla="*/ 43603 h 1625176"/>
                    <a:gd name="connsiteX24" fmla="*/ 352637 w 1735667"/>
                    <a:gd name="connsiteY24" fmla="*/ 38523 h 1625176"/>
                    <a:gd name="connsiteX25" fmla="*/ 345017 w 1735667"/>
                    <a:gd name="connsiteY25" fmla="*/ 20743 h 1625176"/>
                    <a:gd name="connsiteX26" fmla="*/ 375497 w 1735667"/>
                    <a:gd name="connsiteY26" fmla="*/ 423 h 1625176"/>
                    <a:gd name="connsiteX27" fmla="*/ 390737 w 1735667"/>
                    <a:gd name="connsiteY27" fmla="*/ 23283 h 1625176"/>
                    <a:gd name="connsiteX28" fmla="*/ 423757 w 1735667"/>
                    <a:gd name="connsiteY28" fmla="*/ 23283 h 1625176"/>
                    <a:gd name="connsiteX29" fmla="*/ 441537 w 1735667"/>
                    <a:gd name="connsiteY29" fmla="*/ 51223 h 1625176"/>
                    <a:gd name="connsiteX30" fmla="*/ 477097 w 1735667"/>
                    <a:gd name="connsiteY30" fmla="*/ 63923 h 1625176"/>
                    <a:gd name="connsiteX31" fmla="*/ 499957 w 1735667"/>
                    <a:gd name="connsiteY31" fmla="*/ 71543 h 1625176"/>
                    <a:gd name="connsiteX32" fmla="*/ 492337 w 1735667"/>
                    <a:gd name="connsiteY32" fmla="*/ 107103 h 1625176"/>
                    <a:gd name="connsiteX33" fmla="*/ 502497 w 1735667"/>
                    <a:gd name="connsiteY33" fmla="*/ 135043 h 1625176"/>
                    <a:gd name="connsiteX34" fmla="*/ 484717 w 1735667"/>
                    <a:gd name="connsiteY34" fmla="*/ 188383 h 1625176"/>
                    <a:gd name="connsiteX35" fmla="*/ 469477 w 1735667"/>
                    <a:gd name="connsiteY35" fmla="*/ 234103 h 1625176"/>
                    <a:gd name="connsiteX36" fmla="*/ 484717 w 1735667"/>
                    <a:gd name="connsiteY36" fmla="*/ 282363 h 1625176"/>
                    <a:gd name="connsiteX37" fmla="*/ 502497 w 1735667"/>
                    <a:gd name="connsiteY37" fmla="*/ 305223 h 1625176"/>
                    <a:gd name="connsiteX38" fmla="*/ 538057 w 1735667"/>
                    <a:gd name="connsiteY38" fmla="*/ 310303 h 1625176"/>
                    <a:gd name="connsiteX39" fmla="*/ 558377 w 1735667"/>
                    <a:gd name="connsiteY39" fmla="*/ 325543 h 1625176"/>
                    <a:gd name="connsiteX40" fmla="*/ 596477 w 1735667"/>
                    <a:gd name="connsiteY40" fmla="*/ 330623 h 1625176"/>
                    <a:gd name="connsiteX41" fmla="*/ 634577 w 1735667"/>
                    <a:gd name="connsiteY41" fmla="*/ 312843 h 1625176"/>
                    <a:gd name="connsiteX42" fmla="*/ 675217 w 1735667"/>
                    <a:gd name="connsiteY42" fmla="*/ 300143 h 1625176"/>
                    <a:gd name="connsiteX43" fmla="*/ 720937 w 1735667"/>
                    <a:gd name="connsiteY43" fmla="*/ 302683 h 1625176"/>
                    <a:gd name="connsiteX44" fmla="*/ 723477 w 1735667"/>
                    <a:gd name="connsiteY44" fmla="*/ 325543 h 1625176"/>
                    <a:gd name="connsiteX45" fmla="*/ 761577 w 1735667"/>
                    <a:gd name="connsiteY45" fmla="*/ 335703 h 1625176"/>
                    <a:gd name="connsiteX46" fmla="*/ 797137 w 1735667"/>
                    <a:gd name="connsiteY46" fmla="*/ 330623 h 1625176"/>
                    <a:gd name="connsiteX47" fmla="*/ 865717 w 1735667"/>
                    <a:gd name="connsiteY47" fmla="*/ 330623 h 1625176"/>
                    <a:gd name="connsiteX48" fmla="*/ 936837 w 1735667"/>
                    <a:gd name="connsiteY48" fmla="*/ 325543 h 1625176"/>
                    <a:gd name="connsiteX49" fmla="*/ 985097 w 1735667"/>
                    <a:gd name="connsiteY49" fmla="*/ 345863 h 1625176"/>
                    <a:gd name="connsiteX50" fmla="*/ 1010497 w 1735667"/>
                    <a:gd name="connsiteY50" fmla="*/ 378883 h 1625176"/>
                    <a:gd name="connsiteX51" fmla="*/ 1010497 w 1735667"/>
                    <a:gd name="connsiteY51" fmla="*/ 422063 h 1625176"/>
                    <a:gd name="connsiteX52" fmla="*/ 1000337 w 1735667"/>
                    <a:gd name="connsiteY52" fmla="*/ 452543 h 1625176"/>
                    <a:gd name="connsiteX53" fmla="*/ 997797 w 1735667"/>
                    <a:gd name="connsiteY53" fmla="*/ 493183 h 1625176"/>
                    <a:gd name="connsiteX54" fmla="*/ 1023197 w 1735667"/>
                    <a:gd name="connsiteY54" fmla="*/ 521123 h 1625176"/>
                    <a:gd name="connsiteX55" fmla="*/ 1020657 w 1735667"/>
                    <a:gd name="connsiteY55" fmla="*/ 531283 h 1625176"/>
                    <a:gd name="connsiteX56" fmla="*/ 1018117 w 1735667"/>
                    <a:gd name="connsiteY56" fmla="*/ 564303 h 1625176"/>
                    <a:gd name="connsiteX57" fmla="*/ 1033357 w 1735667"/>
                    <a:gd name="connsiteY57" fmla="*/ 592243 h 1625176"/>
                    <a:gd name="connsiteX58" fmla="*/ 1040977 w 1735667"/>
                    <a:gd name="connsiteY58" fmla="*/ 604943 h 1625176"/>
                    <a:gd name="connsiteX59" fmla="*/ 1073997 w 1735667"/>
                    <a:gd name="connsiteY59" fmla="*/ 617643 h 1625176"/>
                    <a:gd name="connsiteX60" fmla="*/ 1081617 w 1735667"/>
                    <a:gd name="connsiteY60" fmla="*/ 635423 h 1625176"/>
                    <a:gd name="connsiteX61" fmla="*/ 1122257 w 1735667"/>
                    <a:gd name="connsiteY61" fmla="*/ 643043 h 1625176"/>
                    <a:gd name="connsiteX62" fmla="*/ 1142577 w 1735667"/>
                    <a:gd name="connsiteY62" fmla="*/ 635423 h 1625176"/>
                    <a:gd name="connsiteX63" fmla="*/ 1155277 w 1735667"/>
                    <a:gd name="connsiteY63" fmla="*/ 625263 h 1625176"/>
                    <a:gd name="connsiteX64" fmla="*/ 1167977 w 1735667"/>
                    <a:gd name="connsiteY64" fmla="*/ 650663 h 1625176"/>
                    <a:gd name="connsiteX65" fmla="*/ 1193377 w 1735667"/>
                    <a:gd name="connsiteY65" fmla="*/ 663363 h 1625176"/>
                    <a:gd name="connsiteX66" fmla="*/ 1193377 w 1735667"/>
                    <a:gd name="connsiteY66" fmla="*/ 683683 h 1625176"/>
                    <a:gd name="connsiteX67" fmla="*/ 1221317 w 1735667"/>
                    <a:gd name="connsiteY67" fmla="*/ 681143 h 1625176"/>
                    <a:gd name="connsiteX68" fmla="*/ 1231477 w 1735667"/>
                    <a:gd name="connsiteY68" fmla="*/ 709083 h 1625176"/>
                    <a:gd name="connsiteX69" fmla="*/ 1254337 w 1735667"/>
                    <a:gd name="connsiteY69" fmla="*/ 716703 h 1625176"/>
                    <a:gd name="connsiteX70" fmla="*/ 1310217 w 1735667"/>
                    <a:gd name="connsiteY70" fmla="*/ 696383 h 1625176"/>
                    <a:gd name="connsiteX71" fmla="*/ 1333077 w 1735667"/>
                    <a:gd name="connsiteY71" fmla="*/ 655743 h 1625176"/>
                    <a:gd name="connsiteX72" fmla="*/ 1361017 w 1735667"/>
                    <a:gd name="connsiteY72" fmla="*/ 632883 h 1625176"/>
                    <a:gd name="connsiteX73" fmla="*/ 1394037 w 1735667"/>
                    <a:gd name="connsiteY73" fmla="*/ 635423 h 1625176"/>
                    <a:gd name="connsiteX74" fmla="*/ 1424517 w 1735667"/>
                    <a:gd name="connsiteY74" fmla="*/ 640503 h 1625176"/>
                    <a:gd name="connsiteX75" fmla="*/ 1437217 w 1735667"/>
                    <a:gd name="connsiteY75" fmla="*/ 658283 h 1625176"/>
                    <a:gd name="connsiteX76" fmla="*/ 1442297 w 1735667"/>
                    <a:gd name="connsiteY76" fmla="*/ 686223 h 1625176"/>
                    <a:gd name="connsiteX77" fmla="*/ 1452457 w 1735667"/>
                    <a:gd name="connsiteY77" fmla="*/ 704003 h 1625176"/>
                    <a:gd name="connsiteX78" fmla="*/ 1452457 w 1735667"/>
                    <a:gd name="connsiteY78" fmla="*/ 734483 h 1625176"/>
                    <a:gd name="connsiteX79" fmla="*/ 1439757 w 1735667"/>
                    <a:gd name="connsiteY79" fmla="*/ 757343 h 1625176"/>
                    <a:gd name="connsiteX80" fmla="*/ 1465157 w 1735667"/>
                    <a:gd name="connsiteY80" fmla="*/ 782743 h 1625176"/>
                    <a:gd name="connsiteX81" fmla="*/ 1485477 w 1735667"/>
                    <a:gd name="connsiteY81" fmla="*/ 782743 h 1625176"/>
                    <a:gd name="connsiteX82" fmla="*/ 1493097 w 1735667"/>
                    <a:gd name="connsiteY82" fmla="*/ 813223 h 1625176"/>
                    <a:gd name="connsiteX83" fmla="*/ 1500717 w 1735667"/>
                    <a:gd name="connsiteY83" fmla="*/ 828463 h 1625176"/>
                    <a:gd name="connsiteX84" fmla="*/ 1485477 w 1735667"/>
                    <a:gd name="connsiteY84" fmla="*/ 848783 h 1625176"/>
                    <a:gd name="connsiteX85" fmla="*/ 1477857 w 1735667"/>
                    <a:gd name="connsiteY85" fmla="*/ 876723 h 1625176"/>
                    <a:gd name="connsiteX86" fmla="*/ 1444837 w 1735667"/>
                    <a:gd name="connsiteY86" fmla="*/ 869103 h 1625176"/>
                    <a:gd name="connsiteX87" fmla="*/ 1416897 w 1735667"/>
                    <a:gd name="connsiteY87" fmla="*/ 907203 h 1625176"/>
                    <a:gd name="connsiteX88" fmla="*/ 1424517 w 1735667"/>
                    <a:gd name="connsiteY88" fmla="*/ 940223 h 1625176"/>
                    <a:gd name="connsiteX89" fmla="*/ 1406737 w 1735667"/>
                    <a:gd name="connsiteY89" fmla="*/ 978323 h 1625176"/>
                    <a:gd name="connsiteX90" fmla="*/ 1391497 w 1735667"/>
                    <a:gd name="connsiteY90" fmla="*/ 1018963 h 1625176"/>
                    <a:gd name="connsiteX91" fmla="*/ 1406737 w 1735667"/>
                    <a:gd name="connsiteY91" fmla="*/ 1029123 h 1625176"/>
                    <a:gd name="connsiteX92" fmla="*/ 1467697 w 1735667"/>
                    <a:gd name="connsiteY92" fmla="*/ 1026583 h 1625176"/>
                    <a:gd name="connsiteX93" fmla="*/ 1488017 w 1735667"/>
                    <a:gd name="connsiteY93" fmla="*/ 1034203 h 1625176"/>
                    <a:gd name="connsiteX94" fmla="*/ 1477857 w 1735667"/>
                    <a:gd name="connsiteY94" fmla="*/ 1069763 h 1625176"/>
                    <a:gd name="connsiteX95" fmla="*/ 1490557 w 1735667"/>
                    <a:gd name="connsiteY95" fmla="*/ 1092623 h 1625176"/>
                    <a:gd name="connsiteX96" fmla="*/ 1543897 w 1735667"/>
                    <a:gd name="connsiteY96" fmla="*/ 1097703 h 1625176"/>
                    <a:gd name="connsiteX97" fmla="*/ 1604857 w 1735667"/>
                    <a:gd name="connsiteY97" fmla="*/ 1112943 h 1625176"/>
                    <a:gd name="connsiteX98" fmla="*/ 1645497 w 1735667"/>
                    <a:gd name="connsiteY98" fmla="*/ 1135803 h 1625176"/>
                    <a:gd name="connsiteX99" fmla="*/ 1650577 w 1735667"/>
                    <a:gd name="connsiteY99" fmla="*/ 1163743 h 1625176"/>
                    <a:gd name="connsiteX100" fmla="*/ 1681057 w 1735667"/>
                    <a:gd name="connsiteY100" fmla="*/ 1189143 h 1625176"/>
                    <a:gd name="connsiteX101" fmla="*/ 1698837 w 1735667"/>
                    <a:gd name="connsiteY101" fmla="*/ 1186603 h 1625176"/>
                    <a:gd name="connsiteX102" fmla="*/ 1721697 w 1735667"/>
                    <a:gd name="connsiteY102" fmla="*/ 1222163 h 1625176"/>
                    <a:gd name="connsiteX103" fmla="*/ 1731857 w 1735667"/>
                    <a:gd name="connsiteY103" fmla="*/ 1245023 h 1625176"/>
                    <a:gd name="connsiteX104" fmla="*/ 1698837 w 1735667"/>
                    <a:gd name="connsiteY104" fmla="*/ 1255183 h 1625176"/>
                    <a:gd name="connsiteX105" fmla="*/ 1675977 w 1735667"/>
                    <a:gd name="connsiteY105" fmla="*/ 1255183 h 1625176"/>
                    <a:gd name="connsiteX106" fmla="*/ 1665817 w 1735667"/>
                    <a:gd name="connsiteY106" fmla="*/ 1285663 h 1625176"/>
                    <a:gd name="connsiteX107" fmla="*/ 1686137 w 1735667"/>
                    <a:gd name="connsiteY107" fmla="*/ 1303443 h 1625176"/>
                    <a:gd name="connsiteX108" fmla="*/ 1703917 w 1735667"/>
                    <a:gd name="connsiteY108" fmla="*/ 1321223 h 1625176"/>
                    <a:gd name="connsiteX109" fmla="*/ 1688677 w 1735667"/>
                    <a:gd name="connsiteY109" fmla="*/ 1344083 h 1625176"/>
                    <a:gd name="connsiteX110" fmla="*/ 1678517 w 1735667"/>
                    <a:gd name="connsiteY110" fmla="*/ 1356783 h 1625176"/>
                    <a:gd name="connsiteX111" fmla="*/ 1668357 w 1735667"/>
                    <a:gd name="connsiteY111" fmla="*/ 1382183 h 1625176"/>
                    <a:gd name="connsiteX112" fmla="*/ 1632797 w 1735667"/>
                    <a:gd name="connsiteY112" fmla="*/ 1399963 h 1625176"/>
                    <a:gd name="connsiteX113" fmla="*/ 1602317 w 1735667"/>
                    <a:gd name="connsiteY113" fmla="*/ 1463463 h 1625176"/>
                    <a:gd name="connsiteX114" fmla="*/ 1581997 w 1735667"/>
                    <a:gd name="connsiteY114" fmla="*/ 1486323 h 1625176"/>
                    <a:gd name="connsiteX115" fmla="*/ 1579457 w 1735667"/>
                    <a:gd name="connsiteY115" fmla="*/ 1509183 h 1625176"/>
                    <a:gd name="connsiteX116" fmla="*/ 1541357 w 1735667"/>
                    <a:gd name="connsiteY116" fmla="*/ 1519343 h 1625176"/>
                    <a:gd name="connsiteX117" fmla="*/ 1500717 w 1735667"/>
                    <a:gd name="connsiteY117" fmla="*/ 1491403 h 1625176"/>
                    <a:gd name="connsiteX118" fmla="*/ 1470237 w 1735667"/>
                    <a:gd name="connsiteY118" fmla="*/ 1496483 h 1625176"/>
                    <a:gd name="connsiteX119" fmla="*/ 1444837 w 1735667"/>
                    <a:gd name="connsiteY119" fmla="*/ 1529503 h 1625176"/>
                    <a:gd name="connsiteX120" fmla="*/ 1447377 w 1735667"/>
                    <a:gd name="connsiteY120" fmla="*/ 1570143 h 1625176"/>
                    <a:gd name="connsiteX121" fmla="*/ 1442297 w 1735667"/>
                    <a:gd name="connsiteY121" fmla="*/ 1603163 h 1625176"/>
                    <a:gd name="connsiteX122" fmla="*/ 1396577 w 1735667"/>
                    <a:gd name="connsiteY122" fmla="*/ 1595543 h 1625176"/>
                    <a:gd name="connsiteX123" fmla="*/ 1361017 w 1735667"/>
                    <a:gd name="connsiteY123" fmla="*/ 1575223 h 1625176"/>
                    <a:gd name="connsiteX124" fmla="*/ 1330537 w 1735667"/>
                    <a:gd name="connsiteY124" fmla="*/ 1559983 h 1625176"/>
                    <a:gd name="connsiteX125" fmla="*/ 1310217 w 1735667"/>
                    <a:gd name="connsiteY125" fmla="*/ 1605703 h 1625176"/>
                    <a:gd name="connsiteX126" fmla="*/ 1287357 w 1735667"/>
                    <a:gd name="connsiteY126" fmla="*/ 1623483 h 1625176"/>
                    <a:gd name="connsiteX127" fmla="*/ 1264497 w 1735667"/>
                    <a:gd name="connsiteY127" fmla="*/ 1595543 h 1625176"/>
                    <a:gd name="connsiteX128" fmla="*/ 1261957 w 1735667"/>
                    <a:gd name="connsiteY128" fmla="*/ 1559983 h 1625176"/>
                    <a:gd name="connsiteX129" fmla="*/ 1249257 w 1735667"/>
                    <a:gd name="connsiteY129" fmla="*/ 1557443 h 1625176"/>
                    <a:gd name="connsiteX130" fmla="*/ 1183217 w 1735667"/>
                    <a:gd name="connsiteY130" fmla="*/ 1544743 h 1625176"/>
                    <a:gd name="connsiteX131" fmla="*/ 1150197 w 1735667"/>
                    <a:gd name="connsiteY131" fmla="*/ 1524423 h 1625176"/>
                    <a:gd name="connsiteX132" fmla="*/ 1119717 w 1735667"/>
                    <a:gd name="connsiteY132" fmla="*/ 1526963 h 1625176"/>
                    <a:gd name="connsiteX133" fmla="*/ 1112097 w 1735667"/>
                    <a:gd name="connsiteY133" fmla="*/ 1491403 h 1625176"/>
                    <a:gd name="connsiteX134" fmla="*/ 1084157 w 1735667"/>
                    <a:gd name="connsiteY134" fmla="*/ 1478703 h 1625176"/>
                    <a:gd name="connsiteX135" fmla="*/ 1068917 w 1735667"/>
                    <a:gd name="connsiteY135" fmla="*/ 1509183 h 1625176"/>
                    <a:gd name="connsiteX136" fmla="*/ 1084157 w 1735667"/>
                    <a:gd name="connsiteY136" fmla="*/ 1534583 h 1625176"/>
                    <a:gd name="connsiteX137" fmla="*/ 1038437 w 1735667"/>
                    <a:gd name="connsiteY137" fmla="*/ 1529503 h 1625176"/>
                    <a:gd name="connsiteX138" fmla="*/ 1010497 w 1735667"/>
                    <a:gd name="connsiteY138" fmla="*/ 1486323 h 1625176"/>
                    <a:gd name="connsiteX139" fmla="*/ 969857 w 1735667"/>
                    <a:gd name="connsiteY139" fmla="*/ 1463463 h 1625176"/>
                    <a:gd name="connsiteX140" fmla="*/ 980017 w 1735667"/>
                    <a:gd name="connsiteY140" fmla="*/ 1445683 h 1625176"/>
                    <a:gd name="connsiteX141" fmla="*/ 1010497 w 1735667"/>
                    <a:gd name="connsiteY141" fmla="*/ 1438063 h 1625176"/>
                    <a:gd name="connsiteX142" fmla="*/ 1013037 w 1735667"/>
                    <a:gd name="connsiteY142" fmla="*/ 1410123 h 1625176"/>
                    <a:gd name="connsiteX143" fmla="*/ 974937 w 1735667"/>
                    <a:gd name="connsiteY143" fmla="*/ 1384723 h 1625176"/>
                    <a:gd name="connsiteX144" fmla="*/ 957157 w 1735667"/>
                    <a:gd name="connsiteY144" fmla="*/ 1405043 h 1625176"/>
                    <a:gd name="connsiteX145" fmla="*/ 921597 w 1735667"/>
                    <a:gd name="connsiteY145" fmla="*/ 1384723 h 1625176"/>
                    <a:gd name="connsiteX146" fmla="*/ 888577 w 1735667"/>
                    <a:gd name="connsiteY146" fmla="*/ 1389803 h 1625176"/>
                    <a:gd name="connsiteX147" fmla="*/ 870797 w 1735667"/>
                    <a:gd name="connsiteY147" fmla="*/ 1372023 h 1625176"/>
                    <a:gd name="connsiteX148" fmla="*/ 840317 w 1735667"/>
                    <a:gd name="connsiteY148" fmla="*/ 1372023 h 1625176"/>
                    <a:gd name="connsiteX149" fmla="*/ 830157 w 1735667"/>
                    <a:gd name="connsiteY149" fmla="*/ 1346623 h 1625176"/>
                    <a:gd name="connsiteX150" fmla="*/ 779357 w 1735667"/>
                    <a:gd name="connsiteY150" fmla="*/ 1333923 h 1625176"/>
                    <a:gd name="connsiteX151" fmla="*/ 741257 w 1735667"/>
                    <a:gd name="connsiteY151" fmla="*/ 1318683 h 1625176"/>
                    <a:gd name="connsiteX152" fmla="*/ 738717 w 1735667"/>
                    <a:gd name="connsiteY152" fmla="*/ 1354243 h 1625176"/>
                    <a:gd name="connsiteX153" fmla="*/ 761577 w 1735667"/>
                    <a:gd name="connsiteY153" fmla="*/ 1379643 h 1625176"/>
                    <a:gd name="connsiteX154" fmla="*/ 779357 w 1735667"/>
                    <a:gd name="connsiteY154" fmla="*/ 1402503 h 1625176"/>
                    <a:gd name="connsiteX155" fmla="*/ 764117 w 1735667"/>
                    <a:gd name="connsiteY155" fmla="*/ 1417743 h 1625176"/>
                    <a:gd name="connsiteX156" fmla="*/ 738717 w 1735667"/>
                    <a:gd name="connsiteY156" fmla="*/ 1407583 h 1625176"/>
                    <a:gd name="connsiteX157" fmla="*/ 731097 w 1735667"/>
                    <a:gd name="connsiteY157" fmla="*/ 1450763 h 1625176"/>
                    <a:gd name="connsiteX158" fmla="*/ 705697 w 1735667"/>
                    <a:gd name="connsiteY158" fmla="*/ 1448223 h 1625176"/>
                    <a:gd name="connsiteX159" fmla="*/ 675217 w 1735667"/>
                    <a:gd name="connsiteY159" fmla="*/ 1466003 h 1625176"/>
                    <a:gd name="connsiteX160" fmla="*/ 634577 w 1735667"/>
                    <a:gd name="connsiteY160" fmla="*/ 1435523 h 1625176"/>
                    <a:gd name="connsiteX161" fmla="*/ 609177 w 1735667"/>
                    <a:gd name="connsiteY161" fmla="*/ 1389803 h 1625176"/>
                    <a:gd name="connsiteX162" fmla="*/ 583777 w 1735667"/>
                    <a:gd name="connsiteY162" fmla="*/ 1366943 h 1625176"/>
                    <a:gd name="connsiteX163" fmla="*/ 563457 w 1735667"/>
                    <a:gd name="connsiteY163" fmla="*/ 1359323 h 1625176"/>
                    <a:gd name="connsiteX164" fmla="*/ 550757 w 1735667"/>
                    <a:gd name="connsiteY164" fmla="*/ 1333923 h 1625176"/>
                    <a:gd name="connsiteX165" fmla="*/ 517737 w 1735667"/>
                    <a:gd name="connsiteY165" fmla="*/ 1316143 h 1625176"/>
                    <a:gd name="connsiteX166" fmla="*/ 517737 w 1735667"/>
                    <a:gd name="connsiteY166" fmla="*/ 1290743 h 1625176"/>
                    <a:gd name="connsiteX167" fmla="*/ 545677 w 1735667"/>
                    <a:gd name="connsiteY167" fmla="*/ 1288203 h 1625176"/>
                    <a:gd name="connsiteX168" fmla="*/ 583777 w 1735667"/>
                    <a:gd name="connsiteY168" fmla="*/ 1260263 h 1625176"/>
                    <a:gd name="connsiteX169" fmla="*/ 573617 w 1735667"/>
                    <a:gd name="connsiteY169" fmla="*/ 1227243 h 1625176"/>
                    <a:gd name="connsiteX170" fmla="*/ 540597 w 1735667"/>
                    <a:gd name="connsiteY170" fmla="*/ 1204383 h 1625176"/>
                    <a:gd name="connsiteX171" fmla="*/ 497417 w 1735667"/>
                    <a:gd name="connsiteY171" fmla="*/ 1222163 h 1625176"/>
                    <a:gd name="connsiteX172" fmla="*/ 466937 w 1735667"/>
                    <a:gd name="connsiteY172" fmla="*/ 1222163 h 1625176"/>
                    <a:gd name="connsiteX173" fmla="*/ 441537 w 1735667"/>
                    <a:gd name="connsiteY173" fmla="*/ 1214543 h 1625176"/>
                    <a:gd name="connsiteX174" fmla="*/ 421217 w 1735667"/>
                    <a:gd name="connsiteY174" fmla="*/ 1186603 h 1625176"/>
                    <a:gd name="connsiteX175" fmla="*/ 365337 w 1735667"/>
                    <a:gd name="connsiteY175" fmla="*/ 1171363 h 1625176"/>
                    <a:gd name="connsiteX176" fmla="*/ 299297 w 1735667"/>
                    <a:gd name="connsiteY176" fmla="*/ 1153583 h 1625176"/>
                    <a:gd name="connsiteX177" fmla="*/ 251037 w 1735667"/>
                    <a:gd name="connsiteY177" fmla="*/ 1123103 h 1625176"/>
                    <a:gd name="connsiteX178" fmla="*/ 233257 w 1735667"/>
                    <a:gd name="connsiteY178" fmla="*/ 1092623 h 1625176"/>
                    <a:gd name="connsiteX179" fmla="*/ 205317 w 1735667"/>
                    <a:gd name="connsiteY179" fmla="*/ 1064683 h 1625176"/>
                    <a:gd name="connsiteX180" fmla="*/ 162137 w 1735667"/>
                    <a:gd name="connsiteY180" fmla="*/ 1046903 h 1625176"/>
                    <a:gd name="connsiteX181" fmla="*/ 139277 w 1735667"/>
                    <a:gd name="connsiteY181" fmla="*/ 1077383 h 1625176"/>
                    <a:gd name="connsiteX182" fmla="*/ 159597 w 1735667"/>
                    <a:gd name="connsiteY182" fmla="*/ 1112943 h 1625176"/>
                    <a:gd name="connsiteX183" fmla="*/ 136737 w 1735667"/>
                    <a:gd name="connsiteY183" fmla="*/ 1125643 h 1625176"/>
                    <a:gd name="connsiteX184" fmla="*/ 108797 w 1735667"/>
                    <a:gd name="connsiteY184" fmla="*/ 1112943 h 1625176"/>
                    <a:gd name="connsiteX185" fmla="*/ 83397 w 1735667"/>
                    <a:gd name="connsiteY185" fmla="*/ 1120563 h 1625176"/>
                    <a:gd name="connsiteX186" fmla="*/ 70697 w 1735667"/>
                    <a:gd name="connsiteY186" fmla="*/ 1110403 h 1625176"/>
                    <a:gd name="connsiteX187" fmla="*/ 103717 w 1735667"/>
                    <a:gd name="connsiteY187" fmla="*/ 1085003 h 1625176"/>
                    <a:gd name="connsiteX188" fmla="*/ 131657 w 1735667"/>
                    <a:gd name="connsiteY188" fmla="*/ 1046903 h 1625176"/>
                    <a:gd name="connsiteX189" fmla="*/ 141817 w 1735667"/>
                    <a:gd name="connsiteY189" fmla="*/ 1024043 h 1625176"/>
                    <a:gd name="connsiteX190" fmla="*/ 141817 w 1735667"/>
                    <a:gd name="connsiteY190" fmla="*/ 978323 h 1625176"/>
                    <a:gd name="connsiteX191" fmla="*/ 151977 w 1735667"/>
                    <a:gd name="connsiteY191" fmla="*/ 935143 h 1625176"/>
                    <a:gd name="connsiteX192" fmla="*/ 141817 w 1735667"/>
                    <a:gd name="connsiteY192" fmla="*/ 909743 h 1625176"/>
                    <a:gd name="connsiteX193" fmla="*/ 157057 w 1735667"/>
                    <a:gd name="connsiteY193" fmla="*/ 879263 h 1625176"/>
                    <a:gd name="connsiteX194" fmla="*/ 157057 w 1735667"/>
                    <a:gd name="connsiteY194" fmla="*/ 841163 h 1625176"/>
                    <a:gd name="connsiteX195" fmla="*/ 136737 w 1735667"/>
                    <a:gd name="connsiteY195" fmla="*/ 818303 h 1625176"/>
                    <a:gd name="connsiteX196" fmla="*/ 113877 w 1735667"/>
                    <a:gd name="connsiteY196" fmla="*/ 810683 h 1625176"/>
                    <a:gd name="connsiteX197" fmla="*/ 96097 w 1735667"/>
                    <a:gd name="connsiteY197" fmla="*/ 820843 h 1625176"/>
                    <a:gd name="connsiteX198" fmla="*/ 96097 w 1735667"/>
                    <a:gd name="connsiteY198" fmla="*/ 790363 h 1625176"/>
                    <a:gd name="connsiteX199" fmla="*/ 103717 w 1735667"/>
                    <a:gd name="connsiteY199" fmla="*/ 754803 h 1625176"/>
                    <a:gd name="connsiteX200" fmla="*/ 85937 w 1735667"/>
                    <a:gd name="connsiteY200" fmla="*/ 726863 h 1625176"/>
                    <a:gd name="connsiteX201" fmla="*/ 68157 w 1735667"/>
                    <a:gd name="connsiteY201" fmla="*/ 704003 h 1625176"/>
                    <a:gd name="connsiteX202" fmla="*/ 63077 w 1735667"/>
                    <a:gd name="connsiteY202" fmla="*/ 681143 h 1625176"/>
                    <a:gd name="connsiteX203" fmla="*/ 80857 w 1735667"/>
                    <a:gd name="connsiteY203" fmla="*/ 653203 h 1625176"/>
                    <a:gd name="connsiteX204" fmla="*/ 93557 w 1735667"/>
                    <a:gd name="connsiteY204" fmla="*/ 615103 h 1625176"/>
                    <a:gd name="connsiteX205" fmla="*/ 106257 w 1735667"/>
                    <a:gd name="connsiteY205" fmla="*/ 574463 h 1625176"/>
                    <a:gd name="connsiteX206" fmla="*/ 91017 w 1735667"/>
                    <a:gd name="connsiteY206" fmla="*/ 559223 h 1625176"/>
                    <a:gd name="connsiteX207" fmla="*/ 93557 w 1735667"/>
                    <a:gd name="connsiteY207" fmla="*/ 531283 h 1625176"/>
                    <a:gd name="connsiteX208" fmla="*/ 101177 w 1735667"/>
                    <a:gd name="connsiteY208" fmla="*/ 498263 h 1625176"/>
                    <a:gd name="connsiteX209" fmla="*/ 75777 w 1735667"/>
                    <a:gd name="connsiteY209" fmla="*/ 483023 h 1625176"/>
                    <a:gd name="connsiteX210" fmla="*/ 47837 w 1735667"/>
                    <a:gd name="connsiteY210" fmla="*/ 465243 h 1625176"/>
                    <a:gd name="connsiteX211" fmla="*/ 55457 w 1735667"/>
                    <a:gd name="connsiteY211" fmla="*/ 432223 h 1625176"/>
                    <a:gd name="connsiteX212" fmla="*/ 70697 w 1735667"/>
                    <a:gd name="connsiteY212" fmla="*/ 406823 h 1625176"/>
                    <a:gd name="connsiteX213" fmla="*/ 83397 w 1735667"/>
                    <a:gd name="connsiteY213" fmla="*/ 386503 h 1625176"/>
                    <a:gd name="connsiteX214" fmla="*/ 73237 w 1735667"/>
                    <a:gd name="connsiteY214" fmla="*/ 335703 h 1625176"/>
                    <a:gd name="connsiteX215" fmla="*/ 2117 w 1735667"/>
                    <a:gd name="connsiteY215" fmla="*/ 264583 h 1625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</a:cxnLst>
                  <a:rect l="l" t="t" r="r" b="b"/>
                  <a:pathLst>
                    <a:path w="1735667" h="1625176">
                      <a:moveTo>
                        <a:pt x="2117" y="264583"/>
                      </a:moveTo>
                      <a:cubicBezTo>
                        <a:pt x="0" y="246380"/>
                        <a:pt x="45720" y="233256"/>
                        <a:pt x="60537" y="226483"/>
                      </a:cubicBezTo>
                      <a:cubicBezTo>
                        <a:pt x="75354" y="219710"/>
                        <a:pt x="82974" y="226906"/>
                        <a:pt x="91017" y="223943"/>
                      </a:cubicBezTo>
                      <a:cubicBezTo>
                        <a:pt x="99060" y="220980"/>
                        <a:pt x="107527" y="214206"/>
                        <a:pt x="108797" y="208703"/>
                      </a:cubicBezTo>
                      <a:cubicBezTo>
                        <a:pt x="110067" y="203200"/>
                        <a:pt x="97367" y="196003"/>
                        <a:pt x="98637" y="190923"/>
                      </a:cubicBezTo>
                      <a:cubicBezTo>
                        <a:pt x="99907" y="185843"/>
                        <a:pt x="115147" y="184150"/>
                        <a:pt x="116417" y="178223"/>
                      </a:cubicBezTo>
                      <a:cubicBezTo>
                        <a:pt x="117687" y="172296"/>
                        <a:pt x="105834" y="161290"/>
                        <a:pt x="106257" y="155363"/>
                      </a:cubicBezTo>
                      <a:cubicBezTo>
                        <a:pt x="106680" y="149436"/>
                        <a:pt x="114300" y="145203"/>
                        <a:pt x="118957" y="142663"/>
                      </a:cubicBezTo>
                      <a:cubicBezTo>
                        <a:pt x="123614" y="140123"/>
                        <a:pt x="128694" y="138853"/>
                        <a:pt x="134197" y="140123"/>
                      </a:cubicBezTo>
                      <a:cubicBezTo>
                        <a:pt x="139700" y="141393"/>
                        <a:pt x="149437" y="151553"/>
                        <a:pt x="151977" y="150283"/>
                      </a:cubicBezTo>
                      <a:cubicBezTo>
                        <a:pt x="154517" y="149013"/>
                        <a:pt x="149860" y="137583"/>
                        <a:pt x="149437" y="132503"/>
                      </a:cubicBezTo>
                      <a:cubicBezTo>
                        <a:pt x="149014" y="127423"/>
                        <a:pt x="144780" y="121073"/>
                        <a:pt x="149437" y="119803"/>
                      </a:cubicBezTo>
                      <a:cubicBezTo>
                        <a:pt x="154094" y="118533"/>
                        <a:pt x="172720" y="118956"/>
                        <a:pt x="177377" y="124883"/>
                      </a:cubicBezTo>
                      <a:cubicBezTo>
                        <a:pt x="182034" y="130810"/>
                        <a:pt x="174837" y="149013"/>
                        <a:pt x="177377" y="155363"/>
                      </a:cubicBezTo>
                      <a:cubicBezTo>
                        <a:pt x="179917" y="161713"/>
                        <a:pt x="185844" y="164676"/>
                        <a:pt x="192617" y="162983"/>
                      </a:cubicBezTo>
                      <a:cubicBezTo>
                        <a:pt x="199390" y="161290"/>
                        <a:pt x="207857" y="151553"/>
                        <a:pt x="218017" y="145203"/>
                      </a:cubicBezTo>
                      <a:cubicBezTo>
                        <a:pt x="228177" y="138853"/>
                        <a:pt x="243417" y="128693"/>
                        <a:pt x="253577" y="124883"/>
                      </a:cubicBezTo>
                      <a:cubicBezTo>
                        <a:pt x="263737" y="121073"/>
                        <a:pt x="271780" y="124460"/>
                        <a:pt x="278977" y="122343"/>
                      </a:cubicBezTo>
                      <a:cubicBezTo>
                        <a:pt x="286174" y="120226"/>
                        <a:pt x="295487" y="117263"/>
                        <a:pt x="296757" y="112183"/>
                      </a:cubicBezTo>
                      <a:cubicBezTo>
                        <a:pt x="298027" y="107103"/>
                        <a:pt x="289560" y="98213"/>
                        <a:pt x="286597" y="91863"/>
                      </a:cubicBezTo>
                      <a:cubicBezTo>
                        <a:pt x="283634" y="85513"/>
                        <a:pt x="280247" y="81280"/>
                        <a:pt x="278977" y="74083"/>
                      </a:cubicBezTo>
                      <a:cubicBezTo>
                        <a:pt x="277707" y="66886"/>
                        <a:pt x="273897" y="54610"/>
                        <a:pt x="278977" y="48683"/>
                      </a:cubicBezTo>
                      <a:cubicBezTo>
                        <a:pt x="284057" y="42756"/>
                        <a:pt x="299720" y="39370"/>
                        <a:pt x="309457" y="38523"/>
                      </a:cubicBezTo>
                      <a:cubicBezTo>
                        <a:pt x="319194" y="37676"/>
                        <a:pt x="330200" y="43603"/>
                        <a:pt x="337397" y="43603"/>
                      </a:cubicBezTo>
                      <a:cubicBezTo>
                        <a:pt x="344594" y="43603"/>
                        <a:pt x="351367" y="42333"/>
                        <a:pt x="352637" y="38523"/>
                      </a:cubicBezTo>
                      <a:cubicBezTo>
                        <a:pt x="353907" y="34713"/>
                        <a:pt x="341207" y="27093"/>
                        <a:pt x="345017" y="20743"/>
                      </a:cubicBezTo>
                      <a:cubicBezTo>
                        <a:pt x="348827" y="14393"/>
                        <a:pt x="367877" y="0"/>
                        <a:pt x="375497" y="423"/>
                      </a:cubicBezTo>
                      <a:cubicBezTo>
                        <a:pt x="383117" y="846"/>
                        <a:pt x="382694" y="19473"/>
                        <a:pt x="390737" y="23283"/>
                      </a:cubicBezTo>
                      <a:cubicBezTo>
                        <a:pt x="398780" y="27093"/>
                        <a:pt x="415290" y="18626"/>
                        <a:pt x="423757" y="23283"/>
                      </a:cubicBezTo>
                      <a:cubicBezTo>
                        <a:pt x="432224" y="27940"/>
                        <a:pt x="432647" y="44450"/>
                        <a:pt x="441537" y="51223"/>
                      </a:cubicBezTo>
                      <a:cubicBezTo>
                        <a:pt x="450427" y="57996"/>
                        <a:pt x="467360" y="60536"/>
                        <a:pt x="477097" y="63923"/>
                      </a:cubicBezTo>
                      <a:cubicBezTo>
                        <a:pt x="486834" y="67310"/>
                        <a:pt x="497417" y="64346"/>
                        <a:pt x="499957" y="71543"/>
                      </a:cubicBezTo>
                      <a:cubicBezTo>
                        <a:pt x="502497" y="78740"/>
                        <a:pt x="491914" y="96520"/>
                        <a:pt x="492337" y="107103"/>
                      </a:cubicBezTo>
                      <a:cubicBezTo>
                        <a:pt x="492760" y="117686"/>
                        <a:pt x="503767" y="121496"/>
                        <a:pt x="502497" y="135043"/>
                      </a:cubicBezTo>
                      <a:cubicBezTo>
                        <a:pt x="501227" y="148590"/>
                        <a:pt x="484717" y="188383"/>
                        <a:pt x="484717" y="188383"/>
                      </a:cubicBezTo>
                      <a:cubicBezTo>
                        <a:pt x="479214" y="204893"/>
                        <a:pt x="469477" y="218440"/>
                        <a:pt x="469477" y="234103"/>
                      </a:cubicBezTo>
                      <a:cubicBezTo>
                        <a:pt x="469477" y="249766"/>
                        <a:pt x="479214" y="270510"/>
                        <a:pt x="484717" y="282363"/>
                      </a:cubicBezTo>
                      <a:cubicBezTo>
                        <a:pt x="490220" y="294216"/>
                        <a:pt x="493607" y="300566"/>
                        <a:pt x="502497" y="305223"/>
                      </a:cubicBezTo>
                      <a:cubicBezTo>
                        <a:pt x="511387" y="309880"/>
                        <a:pt x="528744" y="306916"/>
                        <a:pt x="538057" y="310303"/>
                      </a:cubicBezTo>
                      <a:cubicBezTo>
                        <a:pt x="547370" y="313690"/>
                        <a:pt x="548640" y="322156"/>
                        <a:pt x="558377" y="325543"/>
                      </a:cubicBezTo>
                      <a:cubicBezTo>
                        <a:pt x="568114" y="328930"/>
                        <a:pt x="583777" y="332740"/>
                        <a:pt x="596477" y="330623"/>
                      </a:cubicBezTo>
                      <a:cubicBezTo>
                        <a:pt x="609177" y="328506"/>
                        <a:pt x="621454" y="317923"/>
                        <a:pt x="634577" y="312843"/>
                      </a:cubicBezTo>
                      <a:cubicBezTo>
                        <a:pt x="647700" y="307763"/>
                        <a:pt x="660824" y="301836"/>
                        <a:pt x="675217" y="300143"/>
                      </a:cubicBezTo>
                      <a:cubicBezTo>
                        <a:pt x="689610" y="298450"/>
                        <a:pt x="712894" y="298450"/>
                        <a:pt x="720937" y="302683"/>
                      </a:cubicBezTo>
                      <a:cubicBezTo>
                        <a:pt x="728980" y="306916"/>
                        <a:pt x="716704" y="320040"/>
                        <a:pt x="723477" y="325543"/>
                      </a:cubicBezTo>
                      <a:cubicBezTo>
                        <a:pt x="730250" y="331046"/>
                        <a:pt x="749300" y="334856"/>
                        <a:pt x="761577" y="335703"/>
                      </a:cubicBezTo>
                      <a:cubicBezTo>
                        <a:pt x="773854" y="336550"/>
                        <a:pt x="779780" y="331470"/>
                        <a:pt x="797137" y="330623"/>
                      </a:cubicBezTo>
                      <a:cubicBezTo>
                        <a:pt x="814494" y="329776"/>
                        <a:pt x="842434" y="331470"/>
                        <a:pt x="865717" y="330623"/>
                      </a:cubicBezTo>
                      <a:cubicBezTo>
                        <a:pt x="889000" y="329776"/>
                        <a:pt x="916940" y="323003"/>
                        <a:pt x="936837" y="325543"/>
                      </a:cubicBezTo>
                      <a:cubicBezTo>
                        <a:pt x="956734" y="328083"/>
                        <a:pt x="972820" y="336973"/>
                        <a:pt x="985097" y="345863"/>
                      </a:cubicBezTo>
                      <a:cubicBezTo>
                        <a:pt x="997374" y="354753"/>
                        <a:pt x="1006264" y="366183"/>
                        <a:pt x="1010497" y="378883"/>
                      </a:cubicBezTo>
                      <a:cubicBezTo>
                        <a:pt x="1014730" y="391583"/>
                        <a:pt x="1012190" y="409786"/>
                        <a:pt x="1010497" y="422063"/>
                      </a:cubicBezTo>
                      <a:cubicBezTo>
                        <a:pt x="1008804" y="434340"/>
                        <a:pt x="1002454" y="440690"/>
                        <a:pt x="1000337" y="452543"/>
                      </a:cubicBezTo>
                      <a:cubicBezTo>
                        <a:pt x="998220" y="464396"/>
                        <a:pt x="993987" y="481753"/>
                        <a:pt x="997797" y="493183"/>
                      </a:cubicBezTo>
                      <a:cubicBezTo>
                        <a:pt x="1001607" y="504613"/>
                        <a:pt x="1019387" y="514773"/>
                        <a:pt x="1023197" y="521123"/>
                      </a:cubicBezTo>
                      <a:cubicBezTo>
                        <a:pt x="1027007" y="527473"/>
                        <a:pt x="1021504" y="524086"/>
                        <a:pt x="1020657" y="531283"/>
                      </a:cubicBezTo>
                      <a:cubicBezTo>
                        <a:pt x="1019810" y="538480"/>
                        <a:pt x="1016000" y="554143"/>
                        <a:pt x="1018117" y="564303"/>
                      </a:cubicBezTo>
                      <a:cubicBezTo>
                        <a:pt x="1020234" y="574463"/>
                        <a:pt x="1029547" y="585470"/>
                        <a:pt x="1033357" y="592243"/>
                      </a:cubicBezTo>
                      <a:cubicBezTo>
                        <a:pt x="1037167" y="599016"/>
                        <a:pt x="1034204" y="600710"/>
                        <a:pt x="1040977" y="604943"/>
                      </a:cubicBezTo>
                      <a:cubicBezTo>
                        <a:pt x="1047750" y="609176"/>
                        <a:pt x="1067224" y="612563"/>
                        <a:pt x="1073997" y="617643"/>
                      </a:cubicBezTo>
                      <a:cubicBezTo>
                        <a:pt x="1080770" y="622723"/>
                        <a:pt x="1073574" y="631190"/>
                        <a:pt x="1081617" y="635423"/>
                      </a:cubicBezTo>
                      <a:cubicBezTo>
                        <a:pt x="1089660" y="639656"/>
                        <a:pt x="1112097" y="643043"/>
                        <a:pt x="1122257" y="643043"/>
                      </a:cubicBezTo>
                      <a:cubicBezTo>
                        <a:pt x="1132417" y="643043"/>
                        <a:pt x="1137074" y="638386"/>
                        <a:pt x="1142577" y="635423"/>
                      </a:cubicBezTo>
                      <a:cubicBezTo>
                        <a:pt x="1148080" y="632460"/>
                        <a:pt x="1151044" y="622723"/>
                        <a:pt x="1155277" y="625263"/>
                      </a:cubicBezTo>
                      <a:cubicBezTo>
                        <a:pt x="1159510" y="627803"/>
                        <a:pt x="1161627" y="644313"/>
                        <a:pt x="1167977" y="650663"/>
                      </a:cubicBezTo>
                      <a:cubicBezTo>
                        <a:pt x="1174327" y="657013"/>
                        <a:pt x="1189144" y="657860"/>
                        <a:pt x="1193377" y="663363"/>
                      </a:cubicBezTo>
                      <a:cubicBezTo>
                        <a:pt x="1197610" y="668866"/>
                        <a:pt x="1188720" y="680720"/>
                        <a:pt x="1193377" y="683683"/>
                      </a:cubicBezTo>
                      <a:cubicBezTo>
                        <a:pt x="1198034" y="686646"/>
                        <a:pt x="1214967" y="676910"/>
                        <a:pt x="1221317" y="681143"/>
                      </a:cubicBezTo>
                      <a:cubicBezTo>
                        <a:pt x="1227667" y="685376"/>
                        <a:pt x="1225974" y="703156"/>
                        <a:pt x="1231477" y="709083"/>
                      </a:cubicBezTo>
                      <a:cubicBezTo>
                        <a:pt x="1236980" y="715010"/>
                        <a:pt x="1241214" y="718820"/>
                        <a:pt x="1254337" y="716703"/>
                      </a:cubicBezTo>
                      <a:cubicBezTo>
                        <a:pt x="1267460" y="714586"/>
                        <a:pt x="1297094" y="706543"/>
                        <a:pt x="1310217" y="696383"/>
                      </a:cubicBezTo>
                      <a:cubicBezTo>
                        <a:pt x="1323340" y="686223"/>
                        <a:pt x="1324610" y="666326"/>
                        <a:pt x="1333077" y="655743"/>
                      </a:cubicBezTo>
                      <a:cubicBezTo>
                        <a:pt x="1341544" y="645160"/>
                        <a:pt x="1350857" y="636270"/>
                        <a:pt x="1361017" y="632883"/>
                      </a:cubicBezTo>
                      <a:cubicBezTo>
                        <a:pt x="1371177" y="629496"/>
                        <a:pt x="1383454" y="634153"/>
                        <a:pt x="1394037" y="635423"/>
                      </a:cubicBezTo>
                      <a:cubicBezTo>
                        <a:pt x="1404620" y="636693"/>
                        <a:pt x="1417320" y="636693"/>
                        <a:pt x="1424517" y="640503"/>
                      </a:cubicBezTo>
                      <a:cubicBezTo>
                        <a:pt x="1431714" y="644313"/>
                        <a:pt x="1434254" y="650663"/>
                        <a:pt x="1437217" y="658283"/>
                      </a:cubicBezTo>
                      <a:cubicBezTo>
                        <a:pt x="1440180" y="665903"/>
                        <a:pt x="1439757" y="678603"/>
                        <a:pt x="1442297" y="686223"/>
                      </a:cubicBezTo>
                      <a:cubicBezTo>
                        <a:pt x="1444837" y="693843"/>
                        <a:pt x="1450764" y="695960"/>
                        <a:pt x="1452457" y="704003"/>
                      </a:cubicBezTo>
                      <a:cubicBezTo>
                        <a:pt x="1454150" y="712046"/>
                        <a:pt x="1454574" y="725593"/>
                        <a:pt x="1452457" y="734483"/>
                      </a:cubicBezTo>
                      <a:cubicBezTo>
                        <a:pt x="1450340" y="743373"/>
                        <a:pt x="1437640" y="749300"/>
                        <a:pt x="1439757" y="757343"/>
                      </a:cubicBezTo>
                      <a:cubicBezTo>
                        <a:pt x="1441874" y="765386"/>
                        <a:pt x="1457537" y="778510"/>
                        <a:pt x="1465157" y="782743"/>
                      </a:cubicBezTo>
                      <a:cubicBezTo>
                        <a:pt x="1472777" y="786976"/>
                        <a:pt x="1480820" y="777663"/>
                        <a:pt x="1485477" y="782743"/>
                      </a:cubicBezTo>
                      <a:cubicBezTo>
                        <a:pt x="1490134" y="787823"/>
                        <a:pt x="1490557" y="805603"/>
                        <a:pt x="1493097" y="813223"/>
                      </a:cubicBezTo>
                      <a:cubicBezTo>
                        <a:pt x="1495637" y="820843"/>
                        <a:pt x="1501987" y="822536"/>
                        <a:pt x="1500717" y="828463"/>
                      </a:cubicBezTo>
                      <a:cubicBezTo>
                        <a:pt x="1499447" y="834390"/>
                        <a:pt x="1489287" y="840740"/>
                        <a:pt x="1485477" y="848783"/>
                      </a:cubicBezTo>
                      <a:cubicBezTo>
                        <a:pt x="1481667" y="856826"/>
                        <a:pt x="1484630" y="873336"/>
                        <a:pt x="1477857" y="876723"/>
                      </a:cubicBezTo>
                      <a:cubicBezTo>
                        <a:pt x="1471084" y="880110"/>
                        <a:pt x="1454997" y="864023"/>
                        <a:pt x="1444837" y="869103"/>
                      </a:cubicBezTo>
                      <a:cubicBezTo>
                        <a:pt x="1434677" y="874183"/>
                        <a:pt x="1420284" y="895350"/>
                        <a:pt x="1416897" y="907203"/>
                      </a:cubicBezTo>
                      <a:cubicBezTo>
                        <a:pt x="1413510" y="919056"/>
                        <a:pt x="1426210" y="928370"/>
                        <a:pt x="1424517" y="940223"/>
                      </a:cubicBezTo>
                      <a:cubicBezTo>
                        <a:pt x="1422824" y="952076"/>
                        <a:pt x="1412240" y="965200"/>
                        <a:pt x="1406737" y="978323"/>
                      </a:cubicBezTo>
                      <a:cubicBezTo>
                        <a:pt x="1401234" y="991446"/>
                        <a:pt x="1391497" y="1010496"/>
                        <a:pt x="1391497" y="1018963"/>
                      </a:cubicBezTo>
                      <a:cubicBezTo>
                        <a:pt x="1391497" y="1027430"/>
                        <a:pt x="1394037" y="1027853"/>
                        <a:pt x="1406737" y="1029123"/>
                      </a:cubicBezTo>
                      <a:cubicBezTo>
                        <a:pt x="1419437" y="1030393"/>
                        <a:pt x="1454151" y="1025736"/>
                        <a:pt x="1467697" y="1026583"/>
                      </a:cubicBezTo>
                      <a:cubicBezTo>
                        <a:pt x="1481243" y="1027430"/>
                        <a:pt x="1486324" y="1027006"/>
                        <a:pt x="1488017" y="1034203"/>
                      </a:cubicBezTo>
                      <a:cubicBezTo>
                        <a:pt x="1489710" y="1041400"/>
                        <a:pt x="1477434" y="1060026"/>
                        <a:pt x="1477857" y="1069763"/>
                      </a:cubicBezTo>
                      <a:cubicBezTo>
                        <a:pt x="1478280" y="1079500"/>
                        <a:pt x="1479550" y="1087966"/>
                        <a:pt x="1490557" y="1092623"/>
                      </a:cubicBezTo>
                      <a:cubicBezTo>
                        <a:pt x="1501564" y="1097280"/>
                        <a:pt x="1524847" y="1094316"/>
                        <a:pt x="1543897" y="1097703"/>
                      </a:cubicBezTo>
                      <a:cubicBezTo>
                        <a:pt x="1562947" y="1101090"/>
                        <a:pt x="1587924" y="1106593"/>
                        <a:pt x="1604857" y="1112943"/>
                      </a:cubicBezTo>
                      <a:cubicBezTo>
                        <a:pt x="1621790" y="1119293"/>
                        <a:pt x="1637877" y="1127336"/>
                        <a:pt x="1645497" y="1135803"/>
                      </a:cubicBezTo>
                      <a:cubicBezTo>
                        <a:pt x="1653117" y="1144270"/>
                        <a:pt x="1644650" y="1154853"/>
                        <a:pt x="1650577" y="1163743"/>
                      </a:cubicBezTo>
                      <a:cubicBezTo>
                        <a:pt x="1656504" y="1172633"/>
                        <a:pt x="1673014" y="1185333"/>
                        <a:pt x="1681057" y="1189143"/>
                      </a:cubicBezTo>
                      <a:cubicBezTo>
                        <a:pt x="1689100" y="1192953"/>
                        <a:pt x="1692064" y="1181100"/>
                        <a:pt x="1698837" y="1186603"/>
                      </a:cubicBezTo>
                      <a:cubicBezTo>
                        <a:pt x="1705610" y="1192106"/>
                        <a:pt x="1716194" y="1212426"/>
                        <a:pt x="1721697" y="1222163"/>
                      </a:cubicBezTo>
                      <a:cubicBezTo>
                        <a:pt x="1727200" y="1231900"/>
                        <a:pt x="1735667" y="1239520"/>
                        <a:pt x="1731857" y="1245023"/>
                      </a:cubicBezTo>
                      <a:cubicBezTo>
                        <a:pt x="1728047" y="1250526"/>
                        <a:pt x="1708150" y="1253490"/>
                        <a:pt x="1698837" y="1255183"/>
                      </a:cubicBezTo>
                      <a:cubicBezTo>
                        <a:pt x="1689524" y="1256876"/>
                        <a:pt x="1681480" y="1250103"/>
                        <a:pt x="1675977" y="1255183"/>
                      </a:cubicBezTo>
                      <a:cubicBezTo>
                        <a:pt x="1670474" y="1260263"/>
                        <a:pt x="1664124" y="1277620"/>
                        <a:pt x="1665817" y="1285663"/>
                      </a:cubicBezTo>
                      <a:cubicBezTo>
                        <a:pt x="1667510" y="1293706"/>
                        <a:pt x="1679787" y="1297516"/>
                        <a:pt x="1686137" y="1303443"/>
                      </a:cubicBezTo>
                      <a:cubicBezTo>
                        <a:pt x="1692487" y="1309370"/>
                        <a:pt x="1703494" y="1314450"/>
                        <a:pt x="1703917" y="1321223"/>
                      </a:cubicBezTo>
                      <a:cubicBezTo>
                        <a:pt x="1704340" y="1327996"/>
                        <a:pt x="1692910" y="1338156"/>
                        <a:pt x="1688677" y="1344083"/>
                      </a:cubicBezTo>
                      <a:cubicBezTo>
                        <a:pt x="1684444" y="1350010"/>
                        <a:pt x="1681904" y="1350433"/>
                        <a:pt x="1678517" y="1356783"/>
                      </a:cubicBezTo>
                      <a:cubicBezTo>
                        <a:pt x="1675130" y="1363133"/>
                        <a:pt x="1675977" y="1374986"/>
                        <a:pt x="1668357" y="1382183"/>
                      </a:cubicBezTo>
                      <a:cubicBezTo>
                        <a:pt x="1660737" y="1389380"/>
                        <a:pt x="1643804" y="1386416"/>
                        <a:pt x="1632797" y="1399963"/>
                      </a:cubicBezTo>
                      <a:cubicBezTo>
                        <a:pt x="1621790" y="1413510"/>
                        <a:pt x="1610784" y="1449070"/>
                        <a:pt x="1602317" y="1463463"/>
                      </a:cubicBezTo>
                      <a:cubicBezTo>
                        <a:pt x="1593850" y="1477856"/>
                        <a:pt x="1585807" y="1478703"/>
                        <a:pt x="1581997" y="1486323"/>
                      </a:cubicBezTo>
                      <a:cubicBezTo>
                        <a:pt x="1578187" y="1493943"/>
                        <a:pt x="1586230" y="1503680"/>
                        <a:pt x="1579457" y="1509183"/>
                      </a:cubicBezTo>
                      <a:cubicBezTo>
                        <a:pt x="1572684" y="1514686"/>
                        <a:pt x="1554480" y="1522306"/>
                        <a:pt x="1541357" y="1519343"/>
                      </a:cubicBezTo>
                      <a:cubicBezTo>
                        <a:pt x="1528234" y="1516380"/>
                        <a:pt x="1512570" y="1495213"/>
                        <a:pt x="1500717" y="1491403"/>
                      </a:cubicBezTo>
                      <a:cubicBezTo>
                        <a:pt x="1488864" y="1487593"/>
                        <a:pt x="1479550" y="1490133"/>
                        <a:pt x="1470237" y="1496483"/>
                      </a:cubicBezTo>
                      <a:cubicBezTo>
                        <a:pt x="1460924" y="1502833"/>
                        <a:pt x="1448647" y="1517226"/>
                        <a:pt x="1444837" y="1529503"/>
                      </a:cubicBezTo>
                      <a:cubicBezTo>
                        <a:pt x="1441027" y="1541780"/>
                        <a:pt x="1447800" y="1557866"/>
                        <a:pt x="1447377" y="1570143"/>
                      </a:cubicBezTo>
                      <a:cubicBezTo>
                        <a:pt x="1446954" y="1582420"/>
                        <a:pt x="1450764" y="1598930"/>
                        <a:pt x="1442297" y="1603163"/>
                      </a:cubicBezTo>
                      <a:cubicBezTo>
                        <a:pt x="1433830" y="1607396"/>
                        <a:pt x="1410124" y="1600200"/>
                        <a:pt x="1396577" y="1595543"/>
                      </a:cubicBezTo>
                      <a:cubicBezTo>
                        <a:pt x="1383030" y="1590886"/>
                        <a:pt x="1372024" y="1581150"/>
                        <a:pt x="1361017" y="1575223"/>
                      </a:cubicBezTo>
                      <a:cubicBezTo>
                        <a:pt x="1350010" y="1569296"/>
                        <a:pt x="1339004" y="1554903"/>
                        <a:pt x="1330537" y="1559983"/>
                      </a:cubicBezTo>
                      <a:cubicBezTo>
                        <a:pt x="1322070" y="1565063"/>
                        <a:pt x="1317414" y="1595120"/>
                        <a:pt x="1310217" y="1605703"/>
                      </a:cubicBezTo>
                      <a:cubicBezTo>
                        <a:pt x="1303020" y="1616286"/>
                        <a:pt x="1294977" y="1625176"/>
                        <a:pt x="1287357" y="1623483"/>
                      </a:cubicBezTo>
                      <a:cubicBezTo>
                        <a:pt x="1279737" y="1621790"/>
                        <a:pt x="1268730" y="1606126"/>
                        <a:pt x="1264497" y="1595543"/>
                      </a:cubicBezTo>
                      <a:cubicBezTo>
                        <a:pt x="1260264" y="1584960"/>
                        <a:pt x="1264497" y="1566333"/>
                        <a:pt x="1261957" y="1559983"/>
                      </a:cubicBezTo>
                      <a:cubicBezTo>
                        <a:pt x="1259417" y="1553633"/>
                        <a:pt x="1249257" y="1557443"/>
                        <a:pt x="1249257" y="1557443"/>
                      </a:cubicBezTo>
                      <a:cubicBezTo>
                        <a:pt x="1236134" y="1554903"/>
                        <a:pt x="1199727" y="1550246"/>
                        <a:pt x="1183217" y="1544743"/>
                      </a:cubicBezTo>
                      <a:cubicBezTo>
                        <a:pt x="1166707" y="1539240"/>
                        <a:pt x="1160780" y="1527386"/>
                        <a:pt x="1150197" y="1524423"/>
                      </a:cubicBezTo>
                      <a:cubicBezTo>
                        <a:pt x="1139614" y="1521460"/>
                        <a:pt x="1126067" y="1532466"/>
                        <a:pt x="1119717" y="1526963"/>
                      </a:cubicBezTo>
                      <a:cubicBezTo>
                        <a:pt x="1113367" y="1521460"/>
                        <a:pt x="1118024" y="1499446"/>
                        <a:pt x="1112097" y="1491403"/>
                      </a:cubicBezTo>
                      <a:cubicBezTo>
                        <a:pt x="1106170" y="1483360"/>
                        <a:pt x="1091354" y="1475740"/>
                        <a:pt x="1084157" y="1478703"/>
                      </a:cubicBezTo>
                      <a:cubicBezTo>
                        <a:pt x="1076960" y="1481666"/>
                        <a:pt x="1068917" y="1499870"/>
                        <a:pt x="1068917" y="1509183"/>
                      </a:cubicBezTo>
                      <a:cubicBezTo>
                        <a:pt x="1068917" y="1518496"/>
                        <a:pt x="1089237" y="1531196"/>
                        <a:pt x="1084157" y="1534583"/>
                      </a:cubicBezTo>
                      <a:cubicBezTo>
                        <a:pt x="1079077" y="1537970"/>
                        <a:pt x="1050714" y="1537546"/>
                        <a:pt x="1038437" y="1529503"/>
                      </a:cubicBezTo>
                      <a:cubicBezTo>
                        <a:pt x="1026160" y="1521460"/>
                        <a:pt x="1021927" y="1497330"/>
                        <a:pt x="1010497" y="1486323"/>
                      </a:cubicBezTo>
                      <a:cubicBezTo>
                        <a:pt x="999067" y="1475316"/>
                        <a:pt x="974937" y="1470236"/>
                        <a:pt x="969857" y="1463463"/>
                      </a:cubicBezTo>
                      <a:cubicBezTo>
                        <a:pt x="964777" y="1456690"/>
                        <a:pt x="973244" y="1449916"/>
                        <a:pt x="980017" y="1445683"/>
                      </a:cubicBezTo>
                      <a:cubicBezTo>
                        <a:pt x="986790" y="1441450"/>
                        <a:pt x="1004994" y="1443990"/>
                        <a:pt x="1010497" y="1438063"/>
                      </a:cubicBezTo>
                      <a:cubicBezTo>
                        <a:pt x="1016000" y="1432136"/>
                        <a:pt x="1018964" y="1419013"/>
                        <a:pt x="1013037" y="1410123"/>
                      </a:cubicBezTo>
                      <a:cubicBezTo>
                        <a:pt x="1007110" y="1401233"/>
                        <a:pt x="984250" y="1385570"/>
                        <a:pt x="974937" y="1384723"/>
                      </a:cubicBezTo>
                      <a:cubicBezTo>
                        <a:pt x="965624" y="1383876"/>
                        <a:pt x="966047" y="1405043"/>
                        <a:pt x="957157" y="1405043"/>
                      </a:cubicBezTo>
                      <a:cubicBezTo>
                        <a:pt x="948267" y="1405043"/>
                        <a:pt x="933027" y="1387263"/>
                        <a:pt x="921597" y="1384723"/>
                      </a:cubicBezTo>
                      <a:cubicBezTo>
                        <a:pt x="910167" y="1382183"/>
                        <a:pt x="897044" y="1391920"/>
                        <a:pt x="888577" y="1389803"/>
                      </a:cubicBezTo>
                      <a:cubicBezTo>
                        <a:pt x="880110" y="1387686"/>
                        <a:pt x="878840" y="1374986"/>
                        <a:pt x="870797" y="1372023"/>
                      </a:cubicBezTo>
                      <a:cubicBezTo>
                        <a:pt x="862754" y="1369060"/>
                        <a:pt x="847090" y="1376256"/>
                        <a:pt x="840317" y="1372023"/>
                      </a:cubicBezTo>
                      <a:cubicBezTo>
                        <a:pt x="833544" y="1367790"/>
                        <a:pt x="840317" y="1352973"/>
                        <a:pt x="830157" y="1346623"/>
                      </a:cubicBezTo>
                      <a:cubicBezTo>
                        <a:pt x="819997" y="1340273"/>
                        <a:pt x="794174" y="1338580"/>
                        <a:pt x="779357" y="1333923"/>
                      </a:cubicBezTo>
                      <a:cubicBezTo>
                        <a:pt x="764540" y="1329266"/>
                        <a:pt x="748030" y="1315296"/>
                        <a:pt x="741257" y="1318683"/>
                      </a:cubicBezTo>
                      <a:cubicBezTo>
                        <a:pt x="734484" y="1322070"/>
                        <a:pt x="735330" y="1344083"/>
                        <a:pt x="738717" y="1354243"/>
                      </a:cubicBezTo>
                      <a:cubicBezTo>
                        <a:pt x="742104" y="1364403"/>
                        <a:pt x="754804" y="1371600"/>
                        <a:pt x="761577" y="1379643"/>
                      </a:cubicBezTo>
                      <a:cubicBezTo>
                        <a:pt x="768350" y="1387686"/>
                        <a:pt x="778934" y="1396153"/>
                        <a:pt x="779357" y="1402503"/>
                      </a:cubicBezTo>
                      <a:cubicBezTo>
                        <a:pt x="779780" y="1408853"/>
                        <a:pt x="770890" y="1416896"/>
                        <a:pt x="764117" y="1417743"/>
                      </a:cubicBezTo>
                      <a:cubicBezTo>
                        <a:pt x="757344" y="1418590"/>
                        <a:pt x="744220" y="1402080"/>
                        <a:pt x="738717" y="1407583"/>
                      </a:cubicBezTo>
                      <a:cubicBezTo>
                        <a:pt x="733214" y="1413086"/>
                        <a:pt x="736600" y="1443990"/>
                        <a:pt x="731097" y="1450763"/>
                      </a:cubicBezTo>
                      <a:cubicBezTo>
                        <a:pt x="725594" y="1457536"/>
                        <a:pt x="715010" y="1445683"/>
                        <a:pt x="705697" y="1448223"/>
                      </a:cubicBezTo>
                      <a:cubicBezTo>
                        <a:pt x="696384" y="1450763"/>
                        <a:pt x="687070" y="1468120"/>
                        <a:pt x="675217" y="1466003"/>
                      </a:cubicBezTo>
                      <a:cubicBezTo>
                        <a:pt x="663364" y="1463886"/>
                        <a:pt x="645584" y="1448223"/>
                        <a:pt x="634577" y="1435523"/>
                      </a:cubicBezTo>
                      <a:cubicBezTo>
                        <a:pt x="623570" y="1422823"/>
                        <a:pt x="617644" y="1401233"/>
                        <a:pt x="609177" y="1389803"/>
                      </a:cubicBezTo>
                      <a:cubicBezTo>
                        <a:pt x="600710" y="1378373"/>
                        <a:pt x="591397" y="1372023"/>
                        <a:pt x="583777" y="1366943"/>
                      </a:cubicBezTo>
                      <a:cubicBezTo>
                        <a:pt x="576157" y="1361863"/>
                        <a:pt x="568960" y="1364826"/>
                        <a:pt x="563457" y="1359323"/>
                      </a:cubicBezTo>
                      <a:cubicBezTo>
                        <a:pt x="557954" y="1353820"/>
                        <a:pt x="558377" y="1341120"/>
                        <a:pt x="550757" y="1333923"/>
                      </a:cubicBezTo>
                      <a:cubicBezTo>
                        <a:pt x="543137" y="1326726"/>
                        <a:pt x="523240" y="1323340"/>
                        <a:pt x="517737" y="1316143"/>
                      </a:cubicBezTo>
                      <a:cubicBezTo>
                        <a:pt x="512234" y="1308946"/>
                        <a:pt x="513080" y="1295400"/>
                        <a:pt x="517737" y="1290743"/>
                      </a:cubicBezTo>
                      <a:cubicBezTo>
                        <a:pt x="522394" y="1286086"/>
                        <a:pt x="534670" y="1293283"/>
                        <a:pt x="545677" y="1288203"/>
                      </a:cubicBezTo>
                      <a:cubicBezTo>
                        <a:pt x="556684" y="1283123"/>
                        <a:pt x="579120" y="1270423"/>
                        <a:pt x="583777" y="1260263"/>
                      </a:cubicBezTo>
                      <a:cubicBezTo>
                        <a:pt x="588434" y="1250103"/>
                        <a:pt x="580814" y="1236556"/>
                        <a:pt x="573617" y="1227243"/>
                      </a:cubicBezTo>
                      <a:cubicBezTo>
                        <a:pt x="566420" y="1217930"/>
                        <a:pt x="553297" y="1205230"/>
                        <a:pt x="540597" y="1204383"/>
                      </a:cubicBezTo>
                      <a:cubicBezTo>
                        <a:pt x="527897" y="1203536"/>
                        <a:pt x="509694" y="1219200"/>
                        <a:pt x="497417" y="1222163"/>
                      </a:cubicBezTo>
                      <a:cubicBezTo>
                        <a:pt x="485140" y="1225126"/>
                        <a:pt x="476250" y="1223433"/>
                        <a:pt x="466937" y="1222163"/>
                      </a:cubicBezTo>
                      <a:cubicBezTo>
                        <a:pt x="457624" y="1220893"/>
                        <a:pt x="449157" y="1220470"/>
                        <a:pt x="441537" y="1214543"/>
                      </a:cubicBezTo>
                      <a:cubicBezTo>
                        <a:pt x="433917" y="1208616"/>
                        <a:pt x="433917" y="1193800"/>
                        <a:pt x="421217" y="1186603"/>
                      </a:cubicBezTo>
                      <a:cubicBezTo>
                        <a:pt x="408517" y="1179406"/>
                        <a:pt x="365337" y="1171363"/>
                        <a:pt x="365337" y="1171363"/>
                      </a:cubicBezTo>
                      <a:cubicBezTo>
                        <a:pt x="345017" y="1165860"/>
                        <a:pt x="318347" y="1161626"/>
                        <a:pt x="299297" y="1153583"/>
                      </a:cubicBezTo>
                      <a:cubicBezTo>
                        <a:pt x="280247" y="1145540"/>
                        <a:pt x="262044" y="1133263"/>
                        <a:pt x="251037" y="1123103"/>
                      </a:cubicBezTo>
                      <a:cubicBezTo>
                        <a:pt x="240030" y="1112943"/>
                        <a:pt x="240877" y="1102360"/>
                        <a:pt x="233257" y="1092623"/>
                      </a:cubicBezTo>
                      <a:cubicBezTo>
                        <a:pt x="225637" y="1082886"/>
                        <a:pt x="217170" y="1072303"/>
                        <a:pt x="205317" y="1064683"/>
                      </a:cubicBezTo>
                      <a:cubicBezTo>
                        <a:pt x="193464" y="1057063"/>
                        <a:pt x="173144" y="1044786"/>
                        <a:pt x="162137" y="1046903"/>
                      </a:cubicBezTo>
                      <a:cubicBezTo>
                        <a:pt x="151130" y="1049020"/>
                        <a:pt x="139700" y="1066376"/>
                        <a:pt x="139277" y="1077383"/>
                      </a:cubicBezTo>
                      <a:cubicBezTo>
                        <a:pt x="138854" y="1088390"/>
                        <a:pt x="160020" y="1104900"/>
                        <a:pt x="159597" y="1112943"/>
                      </a:cubicBezTo>
                      <a:cubicBezTo>
                        <a:pt x="159174" y="1120986"/>
                        <a:pt x="145204" y="1125643"/>
                        <a:pt x="136737" y="1125643"/>
                      </a:cubicBezTo>
                      <a:cubicBezTo>
                        <a:pt x="128270" y="1125643"/>
                        <a:pt x="117687" y="1113790"/>
                        <a:pt x="108797" y="1112943"/>
                      </a:cubicBezTo>
                      <a:cubicBezTo>
                        <a:pt x="99907" y="1112096"/>
                        <a:pt x="89747" y="1120986"/>
                        <a:pt x="83397" y="1120563"/>
                      </a:cubicBezTo>
                      <a:cubicBezTo>
                        <a:pt x="77047" y="1120140"/>
                        <a:pt x="67310" y="1116330"/>
                        <a:pt x="70697" y="1110403"/>
                      </a:cubicBezTo>
                      <a:cubicBezTo>
                        <a:pt x="74084" y="1104476"/>
                        <a:pt x="93557" y="1095586"/>
                        <a:pt x="103717" y="1085003"/>
                      </a:cubicBezTo>
                      <a:cubicBezTo>
                        <a:pt x="113877" y="1074420"/>
                        <a:pt x="125307" y="1057063"/>
                        <a:pt x="131657" y="1046903"/>
                      </a:cubicBezTo>
                      <a:cubicBezTo>
                        <a:pt x="138007" y="1036743"/>
                        <a:pt x="140124" y="1035473"/>
                        <a:pt x="141817" y="1024043"/>
                      </a:cubicBezTo>
                      <a:cubicBezTo>
                        <a:pt x="143510" y="1012613"/>
                        <a:pt x="140124" y="993140"/>
                        <a:pt x="141817" y="978323"/>
                      </a:cubicBezTo>
                      <a:cubicBezTo>
                        <a:pt x="143510" y="963506"/>
                        <a:pt x="151977" y="946573"/>
                        <a:pt x="151977" y="935143"/>
                      </a:cubicBezTo>
                      <a:cubicBezTo>
                        <a:pt x="151977" y="923713"/>
                        <a:pt x="140970" y="919056"/>
                        <a:pt x="141817" y="909743"/>
                      </a:cubicBezTo>
                      <a:cubicBezTo>
                        <a:pt x="142664" y="900430"/>
                        <a:pt x="154517" y="890693"/>
                        <a:pt x="157057" y="879263"/>
                      </a:cubicBezTo>
                      <a:cubicBezTo>
                        <a:pt x="159597" y="867833"/>
                        <a:pt x="160444" y="851323"/>
                        <a:pt x="157057" y="841163"/>
                      </a:cubicBezTo>
                      <a:cubicBezTo>
                        <a:pt x="153670" y="831003"/>
                        <a:pt x="143934" y="823383"/>
                        <a:pt x="136737" y="818303"/>
                      </a:cubicBezTo>
                      <a:cubicBezTo>
                        <a:pt x="129540" y="813223"/>
                        <a:pt x="120650" y="810260"/>
                        <a:pt x="113877" y="810683"/>
                      </a:cubicBezTo>
                      <a:cubicBezTo>
                        <a:pt x="107104" y="811106"/>
                        <a:pt x="99060" y="824230"/>
                        <a:pt x="96097" y="820843"/>
                      </a:cubicBezTo>
                      <a:cubicBezTo>
                        <a:pt x="93134" y="817456"/>
                        <a:pt x="94827" y="801370"/>
                        <a:pt x="96097" y="790363"/>
                      </a:cubicBezTo>
                      <a:cubicBezTo>
                        <a:pt x="97367" y="779356"/>
                        <a:pt x="105410" y="765386"/>
                        <a:pt x="103717" y="754803"/>
                      </a:cubicBezTo>
                      <a:cubicBezTo>
                        <a:pt x="102024" y="744220"/>
                        <a:pt x="91864" y="735330"/>
                        <a:pt x="85937" y="726863"/>
                      </a:cubicBezTo>
                      <a:cubicBezTo>
                        <a:pt x="80010" y="718396"/>
                        <a:pt x="71967" y="711623"/>
                        <a:pt x="68157" y="704003"/>
                      </a:cubicBezTo>
                      <a:cubicBezTo>
                        <a:pt x="64347" y="696383"/>
                        <a:pt x="60960" y="689610"/>
                        <a:pt x="63077" y="681143"/>
                      </a:cubicBezTo>
                      <a:cubicBezTo>
                        <a:pt x="65194" y="672676"/>
                        <a:pt x="75777" y="664210"/>
                        <a:pt x="80857" y="653203"/>
                      </a:cubicBezTo>
                      <a:cubicBezTo>
                        <a:pt x="85937" y="642196"/>
                        <a:pt x="89324" y="628226"/>
                        <a:pt x="93557" y="615103"/>
                      </a:cubicBezTo>
                      <a:cubicBezTo>
                        <a:pt x="97790" y="601980"/>
                        <a:pt x="106680" y="583776"/>
                        <a:pt x="106257" y="574463"/>
                      </a:cubicBezTo>
                      <a:cubicBezTo>
                        <a:pt x="105834" y="565150"/>
                        <a:pt x="93134" y="566420"/>
                        <a:pt x="91017" y="559223"/>
                      </a:cubicBezTo>
                      <a:cubicBezTo>
                        <a:pt x="88900" y="552026"/>
                        <a:pt x="91864" y="541443"/>
                        <a:pt x="93557" y="531283"/>
                      </a:cubicBezTo>
                      <a:cubicBezTo>
                        <a:pt x="95250" y="521123"/>
                        <a:pt x="104140" y="506306"/>
                        <a:pt x="101177" y="498263"/>
                      </a:cubicBezTo>
                      <a:cubicBezTo>
                        <a:pt x="98214" y="490220"/>
                        <a:pt x="84667" y="488526"/>
                        <a:pt x="75777" y="483023"/>
                      </a:cubicBezTo>
                      <a:cubicBezTo>
                        <a:pt x="66887" y="477520"/>
                        <a:pt x="51224" y="473710"/>
                        <a:pt x="47837" y="465243"/>
                      </a:cubicBezTo>
                      <a:cubicBezTo>
                        <a:pt x="44450" y="456776"/>
                        <a:pt x="51647" y="441960"/>
                        <a:pt x="55457" y="432223"/>
                      </a:cubicBezTo>
                      <a:cubicBezTo>
                        <a:pt x="59267" y="422486"/>
                        <a:pt x="66040" y="414443"/>
                        <a:pt x="70697" y="406823"/>
                      </a:cubicBezTo>
                      <a:cubicBezTo>
                        <a:pt x="75354" y="399203"/>
                        <a:pt x="82974" y="398356"/>
                        <a:pt x="83397" y="386503"/>
                      </a:cubicBezTo>
                      <a:cubicBezTo>
                        <a:pt x="83820" y="374650"/>
                        <a:pt x="82550" y="352636"/>
                        <a:pt x="73237" y="335703"/>
                      </a:cubicBezTo>
                      <a:cubicBezTo>
                        <a:pt x="63924" y="318770"/>
                        <a:pt x="4234" y="282786"/>
                        <a:pt x="2117" y="2645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" name="Dowolny kształt 8"/>
                <p:cNvSpPr/>
                <p:nvPr/>
              </p:nvSpPr>
              <p:spPr>
                <a:xfrm>
                  <a:off x="1547664" y="1124744"/>
                  <a:ext cx="4164770" cy="3102993"/>
                </a:xfrm>
                <a:custGeom>
                  <a:avLst/>
                  <a:gdLst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544743 w 2215303"/>
                    <a:gd name="connsiteY65" fmla="*/ 165947 h 1502410"/>
                    <a:gd name="connsiteX66" fmla="*/ 1552363 w 2215303"/>
                    <a:gd name="connsiteY66" fmla="*/ 155787 h 1502410"/>
                    <a:gd name="connsiteX67" fmla="*/ 1623483 w 2215303"/>
                    <a:gd name="connsiteY67" fmla="*/ 178647 h 1502410"/>
                    <a:gd name="connsiteX68" fmla="*/ 1697143 w 2215303"/>
                    <a:gd name="connsiteY68" fmla="*/ 196427 h 1502410"/>
                    <a:gd name="connsiteX69" fmla="*/ 1722543 w 2215303"/>
                    <a:gd name="connsiteY69" fmla="*/ 221827 h 1502410"/>
                    <a:gd name="connsiteX70" fmla="*/ 1763183 w 2215303"/>
                    <a:gd name="connsiteY70" fmla="*/ 216747 h 1502410"/>
                    <a:gd name="connsiteX71" fmla="*/ 1824143 w 2215303"/>
                    <a:gd name="connsiteY71" fmla="*/ 224367 h 1502410"/>
                    <a:gd name="connsiteX72" fmla="*/ 1847003 w 2215303"/>
                    <a:gd name="connsiteY72" fmla="*/ 226907 h 1502410"/>
                    <a:gd name="connsiteX73" fmla="*/ 1946063 w 2215303"/>
                    <a:gd name="connsiteY73" fmla="*/ 237067 h 1502410"/>
                    <a:gd name="connsiteX74" fmla="*/ 2101003 w 2215303"/>
                    <a:gd name="connsiteY74" fmla="*/ 252307 h 1502410"/>
                    <a:gd name="connsiteX75" fmla="*/ 2179743 w 2215303"/>
                    <a:gd name="connsiteY75" fmla="*/ 257387 h 1502410"/>
                    <a:gd name="connsiteX76" fmla="*/ 2197523 w 2215303"/>
                    <a:gd name="connsiteY76" fmla="*/ 267547 h 1502410"/>
                    <a:gd name="connsiteX77" fmla="*/ 2210223 w 2215303"/>
                    <a:gd name="connsiteY77" fmla="*/ 313267 h 1502410"/>
                    <a:gd name="connsiteX78" fmla="*/ 2205143 w 2215303"/>
                    <a:gd name="connsiteY78" fmla="*/ 331047 h 1502410"/>
                    <a:gd name="connsiteX79" fmla="*/ 2189903 w 2215303"/>
                    <a:gd name="connsiteY79" fmla="*/ 353907 h 1502410"/>
                    <a:gd name="connsiteX80" fmla="*/ 2202603 w 2215303"/>
                    <a:gd name="connsiteY80" fmla="*/ 379307 h 1502410"/>
                    <a:gd name="connsiteX81" fmla="*/ 2215303 w 2215303"/>
                    <a:gd name="connsiteY81" fmla="*/ 404707 h 1502410"/>
                    <a:gd name="connsiteX82" fmla="*/ 2202603 w 2215303"/>
                    <a:gd name="connsiteY82" fmla="*/ 417407 h 1502410"/>
                    <a:gd name="connsiteX83" fmla="*/ 2177203 w 2215303"/>
                    <a:gd name="connsiteY83" fmla="*/ 427567 h 1502410"/>
                    <a:gd name="connsiteX84" fmla="*/ 2184823 w 2215303"/>
                    <a:gd name="connsiteY84" fmla="*/ 455507 h 1502410"/>
                    <a:gd name="connsiteX85" fmla="*/ 2189903 w 2215303"/>
                    <a:gd name="connsiteY85" fmla="*/ 468207 h 1502410"/>
                    <a:gd name="connsiteX86" fmla="*/ 2177203 w 2215303"/>
                    <a:gd name="connsiteY86" fmla="*/ 493607 h 1502410"/>
                    <a:gd name="connsiteX87" fmla="*/ 2184823 w 2215303"/>
                    <a:gd name="connsiteY87" fmla="*/ 557107 h 1502410"/>
                    <a:gd name="connsiteX88" fmla="*/ 2156883 w 2215303"/>
                    <a:gd name="connsiteY88" fmla="*/ 587587 h 1502410"/>
                    <a:gd name="connsiteX89" fmla="*/ 2123863 w 2215303"/>
                    <a:gd name="connsiteY89" fmla="*/ 625687 h 1502410"/>
                    <a:gd name="connsiteX90" fmla="*/ 2121323 w 2215303"/>
                    <a:gd name="connsiteY90" fmla="*/ 651087 h 1502410"/>
                    <a:gd name="connsiteX91" fmla="*/ 2123863 w 2215303"/>
                    <a:gd name="connsiteY91" fmla="*/ 681567 h 1502410"/>
                    <a:gd name="connsiteX92" fmla="*/ 2113703 w 2215303"/>
                    <a:gd name="connsiteY92" fmla="*/ 699347 h 1502410"/>
                    <a:gd name="connsiteX93" fmla="*/ 2080683 w 2215303"/>
                    <a:gd name="connsiteY93" fmla="*/ 717127 h 1502410"/>
                    <a:gd name="connsiteX94" fmla="*/ 2045123 w 2215303"/>
                    <a:gd name="connsiteY94" fmla="*/ 724747 h 1502410"/>
                    <a:gd name="connsiteX95" fmla="*/ 2012103 w 2215303"/>
                    <a:gd name="connsiteY95" fmla="*/ 719667 h 1502410"/>
                    <a:gd name="connsiteX96" fmla="*/ 1986703 w 2215303"/>
                    <a:gd name="connsiteY96" fmla="*/ 714587 h 1502410"/>
                    <a:gd name="connsiteX97" fmla="*/ 1925743 w 2215303"/>
                    <a:gd name="connsiteY97" fmla="*/ 729827 h 1502410"/>
                    <a:gd name="connsiteX98" fmla="*/ 1887643 w 2215303"/>
                    <a:gd name="connsiteY98" fmla="*/ 734907 h 1502410"/>
                    <a:gd name="connsiteX99" fmla="*/ 1844463 w 2215303"/>
                    <a:gd name="connsiteY99" fmla="*/ 719667 h 1502410"/>
                    <a:gd name="connsiteX100" fmla="*/ 1824143 w 2215303"/>
                    <a:gd name="connsiteY100" fmla="*/ 701887 h 1502410"/>
                    <a:gd name="connsiteX101" fmla="*/ 1821603 w 2215303"/>
                    <a:gd name="connsiteY101" fmla="*/ 668867 h 1502410"/>
                    <a:gd name="connsiteX102" fmla="*/ 1806363 w 2215303"/>
                    <a:gd name="connsiteY102" fmla="*/ 661247 h 1502410"/>
                    <a:gd name="connsiteX103" fmla="*/ 1775883 w 2215303"/>
                    <a:gd name="connsiteY103" fmla="*/ 671407 h 1502410"/>
                    <a:gd name="connsiteX104" fmla="*/ 1755563 w 2215303"/>
                    <a:gd name="connsiteY104" fmla="*/ 663787 h 1502410"/>
                    <a:gd name="connsiteX105" fmla="*/ 1747943 w 2215303"/>
                    <a:gd name="connsiteY105" fmla="*/ 653627 h 1502410"/>
                    <a:gd name="connsiteX106" fmla="*/ 1725083 w 2215303"/>
                    <a:gd name="connsiteY106" fmla="*/ 668867 h 1502410"/>
                    <a:gd name="connsiteX107" fmla="*/ 1694603 w 2215303"/>
                    <a:gd name="connsiteY107" fmla="*/ 686647 h 1502410"/>
                    <a:gd name="connsiteX108" fmla="*/ 1674283 w 2215303"/>
                    <a:gd name="connsiteY108" fmla="*/ 701887 h 1502410"/>
                    <a:gd name="connsiteX109" fmla="*/ 1681903 w 2215303"/>
                    <a:gd name="connsiteY109" fmla="*/ 722207 h 1502410"/>
                    <a:gd name="connsiteX110" fmla="*/ 1689523 w 2215303"/>
                    <a:gd name="connsiteY110" fmla="*/ 742527 h 1502410"/>
                    <a:gd name="connsiteX111" fmla="*/ 1684443 w 2215303"/>
                    <a:gd name="connsiteY111" fmla="*/ 770467 h 1502410"/>
                    <a:gd name="connsiteX112" fmla="*/ 1699683 w 2215303"/>
                    <a:gd name="connsiteY112" fmla="*/ 783167 h 1502410"/>
                    <a:gd name="connsiteX113" fmla="*/ 1674283 w 2215303"/>
                    <a:gd name="connsiteY113" fmla="*/ 803487 h 1502410"/>
                    <a:gd name="connsiteX114" fmla="*/ 1656503 w 2215303"/>
                    <a:gd name="connsiteY114" fmla="*/ 826347 h 1502410"/>
                    <a:gd name="connsiteX115" fmla="*/ 1664123 w 2215303"/>
                    <a:gd name="connsiteY115" fmla="*/ 851747 h 1502410"/>
                    <a:gd name="connsiteX116" fmla="*/ 1692063 w 2215303"/>
                    <a:gd name="connsiteY116" fmla="*/ 874607 h 1502410"/>
                    <a:gd name="connsiteX117" fmla="*/ 1725083 w 2215303"/>
                    <a:gd name="connsiteY117" fmla="*/ 894927 h 1502410"/>
                    <a:gd name="connsiteX118" fmla="*/ 1750483 w 2215303"/>
                    <a:gd name="connsiteY118" fmla="*/ 907627 h 1502410"/>
                    <a:gd name="connsiteX119" fmla="*/ 1773343 w 2215303"/>
                    <a:gd name="connsiteY119" fmla="*/ 920327 h 1502410"/>
                    <a:gd name="connsiteX120" fmla="*/ 1786043 w 2215303"/>
                    <a:gd name="connsiteY120" fmla="*/ 953347 h 1502410"/>
                    <a:gd name="connsiteX121" fmla="*/ 1788583 w 2215303"/>
                    <a:gd name="connsiteY121" fmla="*/ 973667 h 1502410"/>
                    <a:gd name="connsiteX122" fmla="*/ 1821603 w 2215303"/>
                    <a:gd name="connsiteY122" fmla="*/ 1052407 h 1502410"/>
                    <a:gd name="connsiteX123" fmla="*/ 1847003 w 2215303"/>
                    <a:gd name="connsiteY123" fmla="*/ 1075267 h 1502410"/>
                    <a:gd name="connsiteX124" fmla="*/ 1877483 w 2215303"/>
                    <a:gd name="connsiteY124" fmla="*/ 1082887 h 1502410"/>
                    <a:gd name="connsiteX125" fmla="*/ 1923203 w 2215303"/>
                    <a:gd name="connsiteY125" fmla="*/ 1090507 h 1502410"/>
                    <a:gd name="connsiteX126" fmla="*/ 1902883 w 2215303"/>
                    <a:gd name="connsiteY126" fmla="*/ 1115907 h 1502410"/>
                    <a:gd name="connsiteX127" fmla="*/ 1844463 w 2215303"/>
                    <a:gd name="connsiteY127" fmla="*/ 1143847 h 1502410"/>
                    <a:gd name="connsiteX128" fmla="*/ 1811443 w 2215303"/>
                    <a:gd name="connsiteY128" fmla="*/ 1159087 h 1502410"/>
                    <a:gd name="connsiteX129" fmla="*/ 1796203 w 2215303"/>
                    <a:gd name="connsiteY129" fmla="*/ 1174327 h 1502410"/>
                    <a:gd name="connsiteX130" fmla="*/ 1775883 w 2215303"/>
                    <a:gd name="connsiteY130" fmla="*/ 1202267 h 1502410"/>
                    <a:gd name="connsiteX131" fmla="*/ 1740323 w 2215303"/>
                    <a:gd name="connsiteY131" fmla="*/ 1212427 h 1502410"/>
                    <a:gd name="connsiteX132" fmla="*/ 1704763 w 2215303"/>
                    <a:gd name="connsiteY132" fmla="*/ 1214967 h 1502410"/>
                    <a:gd name="connsiteX133" fmla="*/ 1648883 w 2215303"/>
                    <a:gd name="connsiteY133" fmla="*/ 1268307 h 1502410"/>
                    <a:gd name="connsiteX134" fmla="*/ 1631103 w 2215303"/>
                    <a:gd name="connsiteY134" fmla="*/ 1270847 h 1502410"/>
                    <a:gd name="connsiteX135" fmla="*/ 1641263 w 2215303"/>
                    <a:gd name="connsiteY135" fmla="*/ 1296247 h 1502410"/>
                    <a:gd name="connsiteX136" fmla="*/ 1704763 w 2215303"/>
                    <a:gd name="connsiteY136" fmla="*/ 1314027 h 1502410"/>
                    <a:gd name="connsiteX137" fmla="*/ 1735243 w 2215303"/>
                    <a:gd name="connsiteY137" fmla="*/ 1339427 h 1502410"/>
                    <a:gd name="connsiteX138" fmla="*/ 1714923 w 2215303"/>
                    <a:gd name="connsiteY138" fmla="*/ 1347047 h 1502410"/>
                    <a:gd name="connsiteX139" fmla="*/ 1694603 w 2215303"/>
                    <a:gd name="connsiteY139" fmla="*/ 1359747 h 1502410"/>
                    <a:gd name="connsiteX140" fmla="*/ 1692063 w 2215303"/>
                    <a:gd name="connsiteY140" fmla="*/ 1387687 h 1502410"/>
                    <a:gd name="connsiteX141" fmla="*/ 1689523 w 2215303"/>
                    <a:gd name="connsiteY141" fmla="*/ 1408007 h 1502410"/>
                    <a:gd name="connsiteX142" fmla="*/ 1686983 w 2215303"/>
                    <a:gd name="connsiteY142" fmla="*/ 1435947 h 1502410"/>
                    <a:gd name="connsiteX143" fmla="*/ 1697143 w 2215303"/>
                    <a:gd name="connsiteY143" fmla="*/ 1484207 h 1502410"/>
                    <a:gd name="connsiteX144" fmla="*/ 1661583 w 2215303"/>
                    <a:gd name="connsiteY144" fmla="*/ 1501987 h 1502410"/>
                    <a:gd name="connsiteX145" fmla="*/ 1620943 w 2215303"/>
                    <a:gd name="connsiteY145" fmla="*/ 1486747 h 1502410"/>
                    <a:gd name="connsiteX146" fmla="*/ 1559983 w 2215303"/>
                    <a:gd name="connsiteY146" fmla="*/ 1489287 h 1502410"/>
                    <a:gd name="connsiteX147" fmla="*/ 1552363 w 2215303"/>
                    <a:gd name="connsiteY147" fmla="*/ 1443567 h 1502410"/>
                    <a:gd name="connsiteX148" fmla="*/ 1542203 w 2215303"/>
                    <a:gd name="connsiteY148" fmla="*/ 1423247 h 1502410"/>
                    <a:gd name="connsiteX149" fmla="*/ 1519343 w 2215303"/>
                    <a:gd name="connsiteY149" fmla="*/ 1433407 h 1502410"/>
                    <a:gd name="connsiteX150" fmla="*/ 1506643 w 2215303"/>
                    <a:gd name="connsiteY150" fmla="*/ 1405467 h 1502410"/>
                    <a:gd name="connsiteX151" fmla="*/ 1521883 w 2215303"/>
                    <a:gd name="connsiteY151" fmla="*/ 1377527 h 1502410"/>
                    <a:gd name="connsiteX152" fmla="*/ 1506643 w 2215303"/>
                    <a:gd name="connsiteY152" fmla="*/ 1334347 h 1502410"/>
                    <a:gd name="connsiteX153" fmla="*/ 1496483 w 2215303"/>
                    <a:gd name="connsiteY153" fmla="*/ 1296247 h 1502410"/>
                    <a:gd name="connsiteX154" fmla="*/ 1435523 w 2215303"/>
                    <a:gd name="connsiteY154" fmla="*/ 1281007 h 1502410"/>
                    <a:gd name="connsiteX155" fmla="*/ 1399963 w 2215303"/>
                    <a:gd name="connsiteY155" fmla="*/ 1303867 h 1502410"/>
                    <a:gd name="connsiteX156" fmla="*/ 1379643 w 2215303"/>
                    <a:gd name="connsiteY156" fmla="*/ 1341967 h 1502410"/>
                    <a:gd name="connsiteX157" fmla="*/ 1336463 w 2215303"/>
                    <a:gd name="connsiteY157" fmla="*/ 1359747 h 1502410"/>
                    <a:gd name="connsiteX158" fmla="*/ 1305983 w 2215303"/>
                    <a:gd name="connsiteY158" fmla="*/ 1364827 h 1502410"/>
                    <a:gd name="connsiteX159" fmla="*/ 1288203 w 2215303"/>
                    <a:gd name="connsiteY159" fmla="*/ 1349587 h 1502410"/>
                    <a:gd name="connsiteX160" fmla="*/ 1285663 w 2215303"/>
                    <a:gd name="connsiteY160" fmla="*/ 1331807 h 1502410"/>
                    <a:gd name="connsiteX161" fmla="*/ 1255183 w 2215303"/>
                    <a:gd name="connsiteY161" fmla="*/ 1336887 h 1502410"/>
                    <a:gd name="connsiteX162" fmla="*/ 1257723 w 2215303"/>
                    <a:gd name="connsiteY162" fmla="*/ 1316567 h 1502410"/>
                    <a:gd name="connsiteX163" fmla="*/ 1229783 w 2215303"/>
                    <a:gd name="connsiteY163" fmla="*/ 1303867 h 1502410"/>
                    <a:gd name="connsiteX164" fmla="*/ 1219623 w 2215303"/>
                    <a:gd name="connsiteY164" fmla="*/ 1281007 h 1502410"/>
                    <a:gd name="connsiteX165" fmla="*/ 1191683 w 2215303"/>
                    <a:gd name="connsiteY165" fmla="*/ 1296247 h 1502410"/>
                    <a:gd name="connsiteX166" fmla="*/ 1148503 w 2215303"/>
                    <a:gd name="connsiteY166" fmla="*/ 1286087 h 1502410"/>
                    <a:gd name="connsiteX167" fmla="*/ 1130723 w 2215303"/>
                    <a:gd name="connsiteY167" fmla="*/ 1273387 h 1502410"/>
                    <a:gd name="connsiteX168" fmla="*/ 1095163 w 2215303"/>
                    <a:gd name="connsiteY168" fmla="*/ 1258147 h 1502410"/>
                    <a:gd name="connsiteX169" fmla="*/ 1082463 w 2215303"/>
                    <a:gd name="connsiteY169" fmla="*/ 1220047 h 1502410"/>
                    <a:gd name="connsiteX170" fmla="*/ 1090083 w 2215303"/>
                    <a:gd name="connsiteY170" fmla="*/ 1174327 h 1502410"/>
                    <a:gd name="connsiteX171" fmla="*/ 1062143 w 2215303"/>
                    <a:gd name="connsiteY171" fmla="*/ 1151467 h 1502410"/>
                    <a:gd name="connsiteX172" fmla="*/ 1064683 w 2215303"/>
                    <a:gd name="connsiteY172" fmla="*/ 1090507 h 1502410"/>
                    <a:gd name="connsiteX173" fmla="*/ 1074843 w 2215303"/>
                    <a:gd name="connsiteY173" fmla="*/ 1057487 h 1502410"/>
                    <a:gd name="connsiteX174" fmla="*/ 1067223 w 2215303"/>
                    <a:gd name="connsiteY174" fmla="*/ 1016847 h 1502410"/>
                    <a:gd name="connsiteX175" fmla="*/ 1029123 w 2215303"/>
                    <a:gd name="connsiteY175" fmla="*/ 983827 h 1502410"/>
                    <a:gd name="connsiteX176" fmla="*/ 960543 w 2215303"/>
                    <a:gd name="connsiteY176" fmla="*/ 976207 h 1502410"/>
                    <a:gd name="connsiteX177" fmla="*/ 876723 w 2215303"/>
                    <a:gd name="connsiteY177" fmla="*/ 983827 h 1502410"/>
                    <a:gd name="connsiteX178" fmla="*/ 803063 w 2215303"/>
                    <a:gd name="connsiteY178" fmla="*/ 986367 h 1502410"/>
                    <a:gd name="connsiteX179" fmla="*/ 782743 w 2215303"/>
                    <a:gd name="connsiteY179" fmla="*/ 973667 h 1502410"/>
                    <a:gd name="connsiteX180" fmla="*/ 782743 w 2215303"/>
                    <a:gd name="connsiteY180" fmla="*/ 953347 h 1502410"/>
                    <a:gd name="connsiteX181" fmla="*/ 721783 w 2215303"/>
                    <a:gd name="connsiteY181" fmla="*/ 958427 h 1502410"/>
                    <a:gd name="connsiteX182" fmla="*/ 665903 w 2215303"/>
                    <a:gd name="connsiteY182" fmla="*/ 978747 h 1502410"/>
                    <a:gd name="connsiteX183" fmla="*/ 625263 w 2215303"/>
                    <a:gd name="connsiteY183" fmla="*/ 981287 h 1502410"/>
                    <a:gd name="connsiteX184" fmla="*/ 592243 w 2215303"/>
                    <a:gd name="connsiteY184" fmla="*/ 960967 h 1502410"/>
                    <a:gd name="connsiteX185" fmla="*/ 559223 w 2215303"/>
                    <a:gd name="connsiteY185" fmla="*/ 958427 h 1502410"/>
                    <a:gd name="connsiteX186" fmla="*/ 533823 w 2215303"/>
                    <a:gd name="connsiteY186" fmla="*/ 905087 h 1502410"/>
                    <a:gd name="connsiteX187" fmla="*/ 541443 w 2215303"/>
                    <a:gd name="connsiteY187" fmla="*/ 856827 h 1502410"/>
                    <a:gd name="connsiteX188" fmla="*/ 569383 w 2215303"/>
                    <a:gd name="connsiteY188" fmla="*/ 788247 h 1502410"/>
                    <a:gd name="connsiteX189" fmla="*/ 554143 w 2215303"/>
                    <a:gd name="connsiteY189" fmla="*/ 755227 h 1502410"/>
                    <a:gd name="connsiteX190" fmla="*/ 559223 w 2215303"/>
                    <a:gd name="connsiteY190" fmla="*/ 706967 h 1502410"/>
                    <a:gd name="connsiteX191" fmla="*/ 505883 w 2215303"/>
                    <a:gd name="connsiteY191" fmla="*/ 694267 h 1502410"/>
                    <a:gd name="connsiteX192" fmla="*/ 483023 w 2215303"/>
                    <a:gd name="connsiteY192" fmla="*/ 671407 h 1502410"/>
                    <a:gd name="connsiteX193" fmla="*/ 450003 w 2215303"/>
                    <a:gd name="connsiteY193" fmla="*/ 676487 h 1502410"/>
                    <a:gd name="connsiteX194" fmla="*/ 437303 w 2215303"/>
                    <a:gd name="connsiteY194" fmla="*/ 653627 h 1502410"/>
                    <a:gd name="connsiteX195" fmla="*/ 404283 w 2215303"/>
                    <a:gd name="connsiteY195" fmla="*/ 668867 h 1502410"/>
                    <a:gd name="connsiteX196" fmla="*/ 411903 w 2215303"/>
                    <a:gd name="connsiteY196" fmla="*/ 691727 h 1502410"/>
                    <a:gd name="connsiteX197" fmla="*/ 383963 w 2215303"/>
                    <a:gd name="connsiteY197" fmla="*/ 694267 h 1502410"/>
                    <a:gd name="connsiteX198" fmla="*/ 350943 w 2215303"/>
                    <a:gd name="connsiteY198" fmla="*/ 691727 h 1502410"/>
                    <a:gd name="connsiteX199" fmla="*/ 340783 w 2215303"/>
                    <a:gd name="connsiteY199" fmla="*/ 717127 h 1502410"/>
                    <a:gd name="connsiteX200" fmla="*/ 358563 w 2215303"/>
                    <a:gd name="connsiteY200" fmla="*/ 757767 h 1502410"/>
                    <a:gd name="connsiteX201" fmla="*/ 343323 w 2215303"/>
                    <a:gd name="connsiteY201" fmla="*/ 773007 h 1502410"/>
                    <a:gd name="connsiteX202" fmla="*/ 292523 w 2215303"/>
                    <a:gd name="connsiteY202" fmla="*/ 785707 h 1502410"/>
                    <a:gd name="connsiteX203" fmla="*/ 254423 w 2215303"/>
                    <a:gd name="connsiteY203" fmla="*/ 821267 h 1502410"/>
                    <a:gd name="connsiteX204" fmla="*/ 241723 w 2215303"/>
                    <a:gd name="connsiteY204" fmla="*/ 803487 h 1502410"/>
                    <a:gd name="connsiteX205" fmla="*/ 241723 w 2215303"/>
                    <a:gd name="connsiteY205" fmla="*/ 773007 h 1502410"/>
                    <a:gd name="connsiteX206" fmla="*/ 208703 w 2215303"/>
                    <a:gd name="connsiteY206" fmla="*/ 765387 h 1502410"/>
                    <a:gd name="connsiteX207" fmla="*/ 213783 w 2215303"/>
                    <a:gd name="connsiteY207" fmla="*/ 790787 h 1502410"/>
                    <a:gd name="connsiteX208" fmla="*/ 206163 w 2215303"/>
                    <a:gd name="connsiteY208" fmla="*/ 806027 h 1502410"/>
                    <a:gd name="connsiteX209" fmla="*/ 188383 w 2215303"/>
                    <a:gd name="connsiteY209" fmla="*/ 790787 h 1502410"/>
                    <a:gd name="connsiteX210" fmla="*/ 170603 w 2215303"/>
                    <a:gd name="connsiteY210" fmla="*/ 811107 h 1502410"/>
                    <a:gd name="connsiteX211" fmla="*/ 178223 w 2215303"/>
                    <a:gd name="connsiteY211" fmla="*/ 833967 h 1502410"/>
                    <a:gd name="connsiteX212" fmla="*/ 165523 w 2215303"/>
                    <a:gd name="connsiteY212" fmla="*/ 841587 h 1502410"/>
                    <a:gd name="connsiteX213" fmla="*/ 170603 w 2215303"/>
                    <a:gd name="connsiteY213" fmla="*/ 872067 h 1502410"/>
                    <a:gd name="connsiteX214" fmla="*/ 135043 w 2215303"/>
                    <a:gd name="connsiteY214" fmla="*/ 879687 h 1502410"/>
                    <a:gd name="connsiteX215" fmla="*/ 58843 w 2215303"/>
                    <a:gd name="connsiteY215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552363 w 2215303"/>
                    <a:gd name="connsiteY65" fmla="*/ 155787 h 1502410"/>
                    <a:gd name="connsiteX66" fmla="*/ 1623483 w 2215303"/>
                    <a:gd name="connsiteY66" fmla="*/ 178647 h 1502410"/>
                    <a:gd name="connsiteX67" fmla="*/ 1697143 w 2215303"/>
                    <a:gd name="connsiteY67" fmla="*/ 196427 h 1502410"/>
                    <a:gd name="connsiteX68" fmla="*/ 1722543 w 2215303"/>
                    <a:gd name="connsiteY68" fmla="*/ 221827 h 1502410"/>
                    <a:gd name="connsiteX69" fmla="*/ 1763183 w 2215303"/>
                    <a:gd name="connsiteY69" fmla="*/ 216747 h 1502410"/>
                    <a:gd name="connsiteX70" fmla="*/ 1824143 w 2215303"/>
                    <a:gd name="connsiteY70" fmla="*/ 224367 h 1502410"/>
                    <a:gd name="connsiteX71" fmla="*/ 1847003 w 2215303"/>
                    <a:gd name="connsiteY71" fmla="*/ 226907 h 1502410"/>
                    <a:gd name="connsiteX72" fmla="*/ 1946063 w 2215303"/>
                    <a:gd name="connsiteY72" fmla="*/ 237067 h 1502410"/>
                    <a:gd name="connsiteX73" fmla="*/ 2101003 w 2215303"/>
                    <a:gd name="connsiteY73" fmla="*/ 252307 h 1502410"/>
                    <a:gd name="connsiteX74" fmla="*/ 2179743 w 2215303"/>
                    <a:gd name="connsiteY74" fmla="*/ 257387 h 1502410"/>
                    <a:gd name="connsiteX75" fmla="*/ 2197523 w 2215303"/>
                    <a:gd name="connsiteY75" fmla="*/ 267547 h 1502410"/>
                    <a:gd name="connsiteX76" fmla="*/ 2210223 w 2215303"/>
                    <a:gd name="connsiteY76" fmla="*/ 313267 h 1502410"/>
                    <a:gd name="connsiteX77" fmla="*/ 2205143 w 2215303"/>
                    <a:gd name="connsiteY77" fmla="*/ 331047 h 1502410"/>
                    <a:gd name="connsiteX78" fmla="*/ 2189903 w 2215303"/>
                    <a:gd name="connsiteY78" fmla="*/ 353907 h 1502410"/>
                    <a:gd name="connsiteX79" fmla="*/ 2202603 w 2215303"/>
                    <a:gd name="connsiteY79" fmla="*/ 379307 h 1502410"/>
                    <a:gd name="connsiteX80" fmla="*/ 2215303 w 2215303"/>
                    <a:gd name="connsiteY80" fmla="*/ 404707 h 1502410"/>
                    <a:gd name="connsiteX81" fmla="*/ 2202603 w 2215303"/>
                    <a:gd name="connsiteY81" fmla="*/ 417407 h 1502410"/>
                    <a:gd name="connsiteX82" fmla="*/ 2177203 w 2215303"/>
                    <a:gd name="connsiteY82" fmla="*/ 427567 h 1502410"/>
                    <a:gd name="connsiteX83" fmla="*/ 2184823 w 2215303"/>
                    <a:gd name="connsiteY83" fmla="*/ 455507 h 1502410"/>
                    <a:gd name="connsiteX84" fmla="*/ 2189903 w 2215303"/>
                    <a:gd name="connsiteY84" fmla="*/ 468207 h 1502410"/>
                    <a:gd name="connsiteX85" fmla="*/ 2177203 w 2215303"/>
                    <a:gd name="connsiteY85" fmla="*/ 493607 h 1502410"/>
                    <a:gd name="connsiteX86" fmla="*/ 2184823 w 2215303"/>
                    <a:gd name="connsiteY86" fmla="*/ 557107 h 1502410"/>
                    <a:gd name="connsiteX87" fmla="*/ 2156883 w 2215303"/>
                    <a:gd name="connsiteY87" fmla="*/ 587587 h 1502410"/>
                    <a:gd name="connsiteX88" fmla="*/ 2123863 w 2215303"/>
                    <a:gd name="connsiteY88" fmla="*/ 625687 h 1502410"/>
                    <a:gd name="connsiteX89" fmla="*/ 2121323 w 2215303"/>
                    <a:gd name="connsiteY89" fmla="*/ 651087 h 1502410"/>
                    <a:gd name="connsiteX90" fmla="*/ 2123863 w 2215303"/>
                    <a:gd name="connsiteY90" fmla="*/ 681567 h 1502410"/>
                    <a:gd name="connsiteX91" fmla="*/ 2113703 w 2215303"/>
                    <a:gd name="connsiteY91" fmla="*/ 699347 h 1502410"/>
                    <a:gd name="connsiteX92" fmla="*/ 2080683 w 2215303"/>
                    <a:gd name="connsiteY92" fmla="*/ 717127 h 1502410"/>
                    <a:gd name="connsiteX93" fmla="*/ 2045123 w 2215303"/>
                    <a:gd name="connsiteY93" fmla="*/ 724747 h 1502410"/>
                    <a:gd name="connsiteX94" fmla="*/ 2012103 w 2215303"/>
                    <a:gd name="connsiteY94" fmla="*/ 719667 h 1502410"/>
                    <a:gd name="connsiteX95" fmla="*/ 1986703 w 2215303"/>
                    <a:gd name="connsiteY95" fmla="*/ 714587 h 1502410"/>
                    <a:gd name="connsiteX96" fmla="*/ 1925743 w 2215303"/>
                    <a:gd name="connsiteY96" fmla="*/ 729827 h 1502410"/>
                    <a:gd name="connsiteX97" fmla="*/ 1887643 w 2215303"/>
                    <a:gd name="connsiteY97" fmla="*/ 734907 h 1502410"/>
                    <a:gd name="connsiteX98" fmla="*/ 1844463 w 2215303"/>
                    <a:gd name="connsiteY98" fmla="*/ 719667 h 1502410"/>
                    <a:gd name="connsiteX99" fmla="*/ 1824143 w 2215303"/>
                    <a:gd name="connsiteY99" fmla="*/ 701887 h 1502410"/>
                    <a:gd name="connsiteX100" fmla="*/ 1821603 w 2215303"/>
                    <a:gd name="connsiteY100" fmla="*/ 668867 h 1502410"/>
                    <a:gd name="connsiteX101" fmla="*/ 1806363 w 2215303"/>
                    <a:gd name="connsiteY101" fmla="*/ 661247 h 1502410"/>
                    <a:gd name="connsiteX102" fmla="*/ 1775883 w 2215303"/>
                    <a:gd name="connsiteY102" fmla="*/ 671407 h 1502410"/>
                    <a:gd name="connsiteX103" fmla="*/ 1755563 w 2215303"/>
                    <a:gd name="connsiteY103" fmla="*/ 663787 h 1502410"/>
                    <a:gd name="connsiteX104" fmla="*/ 1747943 w 2215303"/>
                    <a:gd name="connsiteY104" fmla="*/ 653627 h 1502410"/>
                    <a:gd name="connsiteX105" fmla="*/ 1725083 w 2215303"/>
                    <a:gd name="connsiteY105" fmla="*/ 668867 h 1502410"/>
                    <a:gd name="connsiteX106" fmla="*/ 1694603 w 2215303"/>
                    <a:gd name="connsiteY106" fmla="*/ 686647 h 1502410"/>
                    <a:gd name="connsiteX107" fmla="*/ 1674283 w 2215303"/>
                    <a:gd name="connsiteY107" fmla="*/ 701887 h 1502410"/>
                    <a:gd name="connsiteX108" fmla="*/ 1681903 w 2215303"/>
                    <a:gd name="connsiteY108" fmla="*/ 722207 h 1502410"/>
                    <a:gd name="connsiteX109" fmla="*/ 1689523 w 2215303"/>
                    <a:gd name="connsiteY109" fmla="*/ 742527 h 1502410"/>
                    <a:gd name="connsiteX110" fmla="*/ 1684443 w 2215303"/>
                    <a:gd name="connsiteY110" fmla="*/ 770467 h 1502410"/>
                    <a:gd name="connsiteX111" fmla="*/ 1699683 w 2215303"/>
                    <a:gd name="connsiteY111" fmla="*/ 783167 h 1502410"/>
                    <a:gd name="connsiteX112" fmla="*/ 1674283 w 2215303"/>
                    <a:gd name="connsiteY112" fmla="*/ 803487 h 1502410"/>
                    <a:gd name="connsiteX113" fmla="*/ 1656503 w 2215303"/>
                    <a:gd name="connsiteY113" fmla="*/ 826347 h 1502410"/>
                    <a:gd name="connsiteX114" fmla="*/ 1664123 w 2215303"/>
                    <a:gd name="connsiteY114" fmla="*/ 851747 h 1502410"/>
                    <a:gd name="connsiteX115" fmla="*/ 1692063 w 2215303"/>
                    <a:gd name="connsiteY115" fmla="*/ 874607 h 1502410"/>
                    <a:gd name="connsiteX116" fmla="*/ 1725083 w 2215303"/>
                    <a:gd name="connsiteY116" fmla="*/ 894927 h 1502410"/>
                    <a:gd name="connsiteX117" fmla="*/ 1750483 w 2215303"/>
                    <a:gd name="connsiteY117" fmla="*/ 907627 h 1502410"/>
                    <a:gd name="connsiteX118" fmla="*/ 1773343 w 2215303"/>
                    <a:gd name="connsiteY118" fmla="*/ 920327 h 1502410"/>
                    <a:gd name="connsiteX119" fmla="*/ 1786043 w 2215303"/>
                    <a:gd name="connsiteY119" fmla="*/ 953347 h 1502410"/>
                    <a:gd name="connsiteX120" fmla="*/ 1788583 w 2215303"/>
                    <a:gd name="connsiteY120" fmla="*/ 973667 h 1502410"/>
                    <a:gd name="connsiteX121" fmla="*/ 1821603 w 2215303"/>
                    <a:gd name="connsiteY121" fmla="*/ 1052407 h 1502410"/>
                    <a:gd name="connsiteX122" fmla="*/ 1847003 w 2215303"/>
                    <a:gd name="connsiteY122" fmla="*/ 1075267 h 1502410"/>
                    <a:gd name="connsiteX123" fmla="*/ 1877483 w 2215303"/>
                    <a:gd name="connsiteY123" fmla="*/ 1082887 h 1502410"/>
                    <a:gd name="connsiteX124" fmla="*/ 1923203 w 2215303"/>
                    <a:gd name="connsiteY124" fmla="*/ 1090507 h 1502410"/>
                    <a:gd name="connsiteX125" fmla="*/ 1902883 w 2215303"/>
                    <a:gd name="connsiteY125" fmla="*/ 1115907 h 1502410"/>
                    <a:gd name="connsiteX126" fmla="*/ 1844463 w 2215303"/>
                    <a:gd name="connsiteY126" fmla="*/ 1143847 h 1502410"/>
                    <a:gd name="connsiteX127" fmla="*/ 1811443 w 2215303"/>
                    <a:gd name="connsiteY127" fmla="*/ 1159087 h 1502410"/>
                    <a:gd name="connsiteX128" fmla="*/ 1796203 w 2215303"/>
                    <a:gd name="connsiteY128" fmla="*/ 1174327 h 1502410"/>
                    <a:gd name="connsiteX129" fmla="*/ 1775883 w 2215303"/>
                    <a:gd name="connsiteY129" fmla="*/ 1202267 h 1502410"/>
                    <a:gd name="connsiteX130" fmla="*/ 1740323 w 2215303"/>
                    <a:gd name="connsiteY130" fmla="*/ 1212427 h 1502410"/>
                    <a:gd name="connsiteX131" fmla="*/ 1704763 w 2215303"/>
                    <a:gd name="connsiteY131" fmla="*/ 1214967 h 1502410"/>
                    <a:gd name="connsiteX132" fmla="*/ 1648883 w 2215303"/>
                    <a:gd name="connsiteY132" fmla="*/ 1268307 h 1502410"/>
                    <a:gd name="connsiteX133" fmla="*/ 1631103 w 2215303"/>
                    <a:gd name="connsiteY133" fmla="*/ 1270847 h 1502410"/>
                    <a:gd name="connsiteX134" fmla="*/ 1641263 w 2215303"/>
                    <a:gd name="connsiteY134" fmla="*/ 1296247 h 1502410"/>
                    <a:gd name="connsiteX135" fmla="*/ 1704763 w 2215303"/>
                    <a:gd name="connsiteY135" fmla="*/ 1314027 h 1502410"/>
                    <a:gd name="connsiteX136" fmla="*/ 1735243 w 2215303"/>
                    <a:gd name="connsiteY136" fmla="*/ 1339427 h 1502410"/>
                    <a:gd name="connsiteX137" fmla="*/ 1714923 w 2215303"/>
                    <a:gd name="connsiteY137" fmla="*/ 1347047 h 1502410"/>
                    <a:gd name="connsiteX138" fmla="*/ 1694603 w 2215303"/>
                    <a:gd name="connsiteY138" fmla="*/ 1359747 h 1502410"/>
                    <a:gd name="connsiteX139" fmla="*/ 1692063 w 2215303"/>
                    <a:gd name="connsiteY139" fmla="*/ 1387687 h 1502410"/>
                    <a:gd name="connsiteX140" fmla="*/ 1689523 w 2215303"/>
                    <a:gd name="connsiteY140" fmla="*/ 1408007 h 1502410"/>
                    <a:gd name="connsiteX141" fmla="*/ 1686983 w 2215303"/>
                    <a:gd name="connsiteY141" fmla="*/ 1435947 h 1502410"/>
                    <a:gd name="connsiteX142" fmla="*/ 1697143 w 2215303"/>
                    <a:gd name="connsiteY142" fmla="*/ 1484207 h 1502410"/>
                    <a:gd name="connsiteX143" fmla="*/ 1661583 w 2215303"/>
                    <a:gd name="connsiteY143" fmla="*/ 1501987 h 1502410"/>
                    <a:gd name="connsiteX144" fmla="*/ 1620943 w 2215303"/>
                    <a:gd name="connsiteY144" fmla="*/ 1486747 h 1502410"/>
                    <a:gd name="connsiteX145" fmla="*/ 1559983 w 2215303"/>
                    <a:gd name="connsiteY145" fmla="*/ 1489287 h 1502410"/>
                    <a:gd name="connsiteX146" fmla="*/ 1552363 w 2215303"/>
                    <a:gd name="connsiteY146" fmla="*/ 1443567 h 1502410"/>
                    <a:gd name="connsiteX147" fmla="*/ 1542203 w 2215303"/>
                    <a:gd name="connsiteY147" fmla="*/ 1423247 h 1502410"/>
                    <a:gd name="connsiteX148" fmla="*/ 1519343 w 2215303"/>
                    <a:gd name="connsiteY148" fmla="*/ 1433407 h 1502410"/>
                    <a:gd name="connsiteX149" fmla="*/ 1506643 w 2215303"/>
                    <a:gd name="connsiteY149" fmla="*/ 1405467 h 1502410"/>
                    <a:gd name="connsiteX150" fmla="*/ 1521883 w 2215303"/>
                    <a:gd name="connsiteY150" fmla="*/ 1377527 h 1502410"/>
                    <a:gd name="connsiteX151" fmla="*/ 1506643 w 2215303"/>
                    <a:gd name="connsiteY151" fmla="*/ 1334347 h 1502410"/>
                    <a:gd name="connsiteX152" fmla="*/ 1496483 w 2215303"/>
                    <a:gd name="connsiteY152" fmla="*/ 1296247 h 1502410"/>
                    <a:gd name="connsiteX153" fmla="*/ 1435523 w 2215303"/>
                    <a:gd name="connsiteY153" fmla="*/ 1281007 h 1502410"/>
                    <a:gd name="connsiteX154" fmla="*/ 1399963 w 2215303"/>
                    <a:gd name="connsiteY154" fmla="*/ 1303867 h 1502410"/>
                    <a:gd name="connsiteX155" fmla="*/ 1379643 w 2215303"/>
                    <a:gd name="connsiteY155" fmla="*/ 1341967 h 1502410"/>
                    <a:gd name="connsiteX156" fmla="*/ 1336463 w 2215303"/>
                    <a:gd name="connsiteY156" fmla="*/ 1359747 h 1502410"/>
                    <a:gd name="connsiteX157" fmla="*/ 1305983 w 2215303"/>
                    <a:gd name="connsiteY157" fmla="*/ 1364827 h 1502410"/>
                    <a:gd name="connsiteX158" fmla="*/ 1288203 w 2215303"/>
                    <a:gd name="connsiteY158" fmla="*/ 1349587 h 1502410"/>
                    <a:gd name="connsiteX159" fmla="*/ 1285663 w 2215303"/>
                    <a:gd name="connsiteY159" fmla="*/ 1331807 h 1502410"/>
                    <a:gd name="connsiteX160" fmla="*/ 1255183 w 2215303"/>
                    <a:gd name="connsiteY160" fmla="*/ 1336887 h 1502410"/>
                    <a:gd name="connsiteX161" fmla="*/ 1257723 w 2215303"/>
                    <a:gd name="connsiteY161" fmla="*/ 1316567 h 1502410"/>
                    <a:gd name="connsiteX162" fmla="*/ 1229783 w 2215303"/>
                    <a:gd name="connsiteY162" fmla="*/ 1303867 h 1502410"/>
                    <a:gd name="connsiteX163" fmla="*/ 1219623 w 2215303"/>
                    <a:gd name="connsiteY163" fmla="*/ 1281007 h 1502410"/>
                    <a:gd name="connsiteX164" fmla="*/ 1191683 w 2215303"/>
                    <a:gd name="connsiteY164" fmla="*/ 1296247 h 1502410"/>
                    <a:gd name="connsiteX165" fmla="*/ 1148503 w 2215303"/>
                    <a:gd name="connsiteY165" fmla="*/ 1286087 h 1502410"/>
                    <a:gd name="connsiteX166" fmla="*/ 1130723 w 2215303"/>
                    <a:gd name="connsiteY166" fmla="*/ 1273387 h 1502410"/>
                    <a:gd name="connsiteX167" fmla="*/ 1095163 w 2215303"/>
                    <a:gd name="connsiteY167" fmla="*/ 1258147 h 1502410"/>
                    <a:gd name="connsiteX168" fmla="*/ 1082463 w 2215303"/>
                    <a:gd name="connsiteY168" fmla="*/ 1220047 h 1502410"/>
                    <a:gd name="connsiteX169" fmla="*/ 1090083 w 2215303"/>
                    <a:gd name="connsiteY169" fmla="*/ 1174327 h 1502410"/>
                    <a:gd name="connsiteX170" fmla="*/ 1062143 w 2215303"/>
                    <a:gd name="connsiteY170" fmla="*/ 1151467 h 1502410"/>
                    <a:gd name="connsiteX171" fmla="*/ 1064683 w 2215303"/>
                    <a:gd name="connsiteY171" fmla="*/ 1090507 h 1502410"/>
                    <a:gd name="connsiteX172" fmla="*/ 1074843 w 2215303"/>
                    <a:gd name="connsiteY172" fmla="*/ 1057487 h 1502410"/>
                    <a:gd name="connsiteX173" fmla="*/ 1067223 w 2215303"/>
                    <a:gd name="connsiteY173" fmla="*/ 1016847 h 1502410"/>
                    <a:gd name="connsiteX174" fmla="*/ 1029123 w 2215303"/>
                    <a:gd name="connsiteY174" fmla="*/ 983827 h 1502410"/>
                    <a:gd name="connsiteX175" fmla="*/ 960543 w 2215303"/>
                    <a:gd name="connsiteY175" fmla="*/ 976207 h 1502410"/>
                    <a:gd name="connsiteX176" fmla="*/ 876723 w 2215303"/>
                    <a:gd name="connsiteY176" fmla="*/ 983827 h 1502410"/>
                    <a:gd name="connsiteX177" fmla="*/ 803063 w 2215303"/>
                    <a:gd name="connsiteY177" fmla="*/ 986367 h 1502410"/>
                    <a:gd name="connsiteX178" fmla="*/ 782743 w 2215303"/>
                    <a:gd name="connsiteY178" fmla="*/ 973667 h 1502410"/>
                    <a:gd name="connsiteX179" fmla="*/ 782743 w 2215303"/>
                    <a:gd name="connsiteY179" fmla="*/ 953347 h 1502410"/>
                    <a:gd name="connsiteX180" fmla="*/ 721783 w 2215303"/>
                    <a:gd name="connsiteY180" fmla="*/ 958427 h 1502410"/>
                    <a:gd name="connsiteX181" fmla="*/ 665903 w 2215303"/>
                    <a:gd name="connsiteY181" fmla="*/ 978747 h 1502410"/>
                    <a:gd name="connsiteX182" fmla="*/ 625263 w 2215303"/>
                    <a:gd name="connsiteY182" fmla="*/ 981287 h 1502410"/>
                    <a:gd name="connsiteX183" fmla="*/ 592243 w 2215303"/>
                    <a:gd name="connsiteY183" fmla="*/ 960967 h 1502410"/>
                    <a:gd name="connsiteX184" fmla="*/ 559223 w 2215303"/>
                    <a:gd name="connsiteY184" fmla="*/ 958427 h 1502410"/>
                    <a:gd name="connsiteX185" fmla="*/ 533823 w 2215303"/>
                    <a:gd name="connsiteY185" fmla="*/ 905087 h 1502410"/>
                    <a:gd name="connsiteX186" fmla="*/ 541443 w 2215303"/>
                    <a:gd name="connsiteY186" fmla="*/ 856827 h 1502410"/>
                    <a:gd name="connsiteX187" fmla="*/ 569383 w 2215303"/>
                    <a:gd name="connsiteY187" fmla="*/ 788247 h 1502410"/>
                    <a:gd name="connsiteX188" fmla="*/ 554143 w 2215303"/>
                    <a:gd name="connsiteY188" fmla="*/ 755227 h 1502410"/>
                    <a:gd name="connsiteX189" fmla="*/ 559223 w 2215303"/>
                    <a:gd name="connsiteY189" fmla="*/ 706967 h 1502410"/>
                    <a:gd name="connsiteX190" fmla="*/ 505883 w 2215303"/>
                    <a:gd name="connsiteY190" fmla="*/ 694267 h 1502410"/>
                    <a:gd name="connsiteX191" fmla="*/ 483023 w 2215303"/>
                    <a:gd name="connsiteY191" fmla="*/ 671407 h 1502410"/>
                    <a:gd name="connsiteX192" fmla="*/ 450003 w 2215303"/>
                    <a:gd name="connsiteY192" fmla="*/ 676487 h 1502410"/>
                    <a:gd name="connsiteX193" fmla="*/ 437303 w 2215303"/>
                    <a:gd name="connsiteY193" fmla="*/ 653627 h 1502410"/>
                    <a:gd name="connsiteX194" fmla="*/ 404283 w 2215303"/>
                    <a:gd name="connsiteY194" fmla="*/ 668867 h 1502410"/>
                    <a:gd name="connsiteX195" fmla="*/ 411903 w 2215303"/>
                    <a:gd name="connsiteY195" fmla="*/ 691727 h 1502410"/>
                    <a:gd name="connsiteX196" fmla="*/ 383963 w 2215303"/>
                    <a:gd name="connsiteY196" fmla="*/ 694267 h 1502410"/>
                    <a:gd name="connsiteX197" fmla="*/ 350943 w 2215303"/>
                    <a:gd name="connsiteY197" fmla="*/ 691727 h 1502410"/>
                    <a:gd name="connsiteX198" fmla="*/ 340783 w 2215303"/>
                    <a:gd name="connsiteY198" fmla="*/ 717127 h 1502410"/>
                    <a:gd name="connsiteX199" fmla="*/ 358563 w 2215303"/>
                    <a:gd name="connsiteY199" fmla="*/ 757767 h 1502410"/>
                    <a:gd name="connsiteX200" fmla="*/ 343323 w 2215303"/>
                    <a:gd name="connsiteY200" fmla="*/ 773007 h 1502410"/>
                    <a:gd name="connsiteX201" fmla="*/ 292523 w 2215303"/>
                    <a:gd name="connsiteY201" fmla="*/ 785707 h 1502410"/>
                    <a:gd name="connsiteX202" fmla="*/ 254423 w 2215303"/>
                    <a:gd name="connsiteY202" fmla="*/ 821267 h 1502410"/>
                    <a:gd name="connsiteX203" fmla="*/ 241723 w 2215303"/>
                    <a:gd name="connsiteY203" fmla="*/ 803487 h 1502410"/>
                    <a:gd name="connsiteX204" fmla="*/ 241723 w 2215303"/>
                    <a:gd name="connsiteY204" fmla="*/ 773007 h 1502410"/>
                    <a:gd name="connsiteX205" fmla="*/ 208703 w 2215303"/>
                    <a:gd name="connsiteY205" fmla="*/ 765387 h 1502410"/>
                    <a:gd name="connsiteX206" fmla="*/ 213783 w 2215303"/>
                    <a:gd name="connsiteY206" fmla="*/ 790787 h 1502410"/>
                    <a:gd name="connsiteX207" fmla="*/ 206163 w 2215303"/>
                    <a:gd name="connsiteY207" fmla="*/ 806027 h 1502410"/>
                    <a:gd name="connsiteX208" fmla="*/ 188383 w 2215303"/>
                    <a:gd name="connsiteY208" fmla="*/ 790787 h 1502410"/>
                    <a:gd name="connsiteX209" fmla="*/ 170603 w 2215303"/>
                    <a:gd name="connsiteY209" fmla="*/ 811107 h 1502410"/>
                    <a:gd name="connsiteX210" fmla="*/ 178223 w 2215303"/>
                    <a:gd name="connsiteY210" fmla="*/ 833967 h 1502410"/>
                    <a:gd name="connsiteX211" fmla="*/ 165523 w 2215303"/>
                    <a:gd name="connsiteY211" fmla="*/ 841587 h 1502410"/>
                    <a:gd name="connsiteX212" fmla="*/ 170603 w 2215303"/>
                    <a:gd name="connsiteY212" fmla="*/ 872067 h 1502410"/>
                    <a:gd name="connsiteX213" fmla="*/ 135043 w 2215303"/>
                    <a:gd name="connsiteY213" fmla="*/ 879687 h 1502410"/>
                    <a:gd name="connsiteX214" fmla="*/ 58843 w 2215303"/>
                    <a:gd name="connsiteY214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623483 w 2215303"/>
                    <a:gd name="connsiteY65" fmla="*/ 178647 h 1502410"/>
                    <a:gd name="connsiteX66" fmla="*/ 1697143 w 2215303"/>
                    <a:gd name="connsiteY66" fmla="*/ 196427 h 1502410"/>
                    <a:gd name="connsiteX67" fmla="*/ 1722543 w 2215303"/>
                    <a:gd name="connsiteY67" fmla="*/ 221827 h 1502410"/>
                    <a:gd name="connsiteX68" fmla="*/ 1763183 w 2215303"/>
                    <a:gd name="connsiteY68" fmla="*/ 216747 h 1502410"/>
                    <a:gd name="connsiteX69" fmla="*/ 1824143 w 2215303"/>
                    <a:gd name="connsiteY69" fmla="*/ 224367 h 1502410"/>
                    <a:gd name="connsiteX70" fmla="*/ 1847003 w 2215303"/>
                    <a:gd name="connsiteY70" fmla="*/ 226907 h 1502410"/>
                    <a:gd name="connsiteX71" fmla="*/ 1946063 w 2215303"/>
                    <a:gd name="connsiteY71" fmla="*/ 237067 h 1502410"/>
                    <a:gd name="connsiteX72" fmla="*/ 2101003 w 2215303"/>
                    <a:gd name="connsiteY72" fmla="*/ 252307 h 1502410"/>
                    <a:gd name="connsiteX73" fmla="*/ 2179743 w 2215303"/>
                    <a:gd name="connsiteY73" fmla="*/ 257387 h 1502410"/>
                    <a:gd name="connsiteX74" fmla="*/ 2197523 w 2215303"/>
                    <a:gd name="connsiteY74" fmla="*/ 267547 h 1502410"/>
                    <a:gd name="connsiteX75" fmla="*/ 2210223 w 2215303"/>
                    <a:gd name="connsiteY75" fmla="*/ 313267 h 1502410"/>
                    <a:gd name="connsiteX76" fmla="*/ 2205143 w 2215303"/>
                    <a:gd name="connsiteY76" fmla="*/ 331047 h 1502410"/>
                    <a:gd name="connsiteX77" fmla="*/ 2189903 w 2215303"/>
                    <a:gd name="connsiteY77" fmla="*/ 353907 h 1502410"/>
                    <a:gd name="connsiteX78" fmla="*/ 2202603 w 2215303"/>
                    <a:gd name="connsiteY78" fmla="*/ 379307 h 1502410"/>
                    <a:gd name="connsiteX79" fmla="*/ 2215303 w 2215303"/>
                    <a:gd name="connsiteY79" fmla="*/ 404707 h 1502410"/>
                    <a:gd name="connsiteX80" fmla="*/ 2202603 w 2215303"/>
                    <a:gd name="connsiteY80" fmla="*/ 417407 h 1502410"/>
                    <a:gd name="connsiteX81" fmla="*/ 2177203 w 2215303"/>
                    <a:gd name="connsiteY81" fmla="*/ 427567 h 1502410"/>
                    <a:gd name="connsiteX82" fmla="*/ 2184823 w 2215303"/>
                    <a:gd name="connsiteY82" fmla="*/ 455507 h 1502410"/>
                    <a:gd name="connsiteX83" fmla="*/ 2189903 w 2215303"/>
                    <a:gd name="connsiteY83" fmla="*/ 468207 h 1502410"/>
                    <a:gd name="connsiteX84" fmla="*/ 2177203 w 2215303"/>
                    <a:gd name="connsiteY84" fmla="*/ 493607 h 1502410"/>
                    <a:gd name="connsiteX85" fmla="*/ 2184823 w 2215303"/>
                    <a:gd name="connsiteY85" fmla="*/ 557107 h 1502410"/>
                    <a:gd name="connsiteX86" fmla="*/ 2156883 w 2215303"/>
                    <a:gd name="connsiteY86" fmla="*/ 587587 h 1502410"/>
                    <a:gd name="connsiteX87" fmla="*/ 2123863 w 2215303"/>
                    <a:gd name="connsiteY87" fmla="*/ 625687 h 1502410"/>
                    <a:gd name="connsiteX88" fmla="*/ 2121323 w 2215303"/>
                    <a:gd name="connsiteY88" fmla="*/ 651087 h 1502410"/>
                    <a:gd name="connsiteX89" fmla="*/ 2123863 w 2215303"/>
                    <a:gd name="connsiteY89" fmla="*/ 681567 h 1502410"/>
                    <a:gd name="connsiteX90" fmla="*/ 2113703 w 2215303"/>
                    <a:gd name="connsiteY90" fmla="*/ 699347 h 1502410"/>
                    <a:gd name="connsiteX91" fmla="*/ 2080683 w 2215303"/>
                    <a:gd name="connsiteY91" fmla="*/ 717127 h 1502410"/>
                    <a:gd name="connsiteX92" fmla="*/ 2045123 w 2215303"/>
                    <a:gd name="connsiteY92" fmla="*/ 724747 h 1502410"/>
                    <a:gd name="connsiteX93" fmla="*/ 2012103 w 2215303"/>
                    <a:gd name="connsiteY93" fmla="*/ 719667 h 1502410"/>
                    <a:gd name="connsiteX94" fmla="*/ 1986703 w 2215303"/>
                    <a:gd name="connsiteY94" fmla="*/ 714587 h 1502410"/>
                    <a:gd name="connsiteX95" fmla="*/ 1925743 w 2215303"/>
                    <a:gd name="connsiteY95" fmla="*/ 729827 h 1502410"/>
                    <a:gd name="connsiteX96" fmla="*/ 1887643 w 2215303"/>
                    <a:gd name="connsiteY96" fmla="*/ 734907 h 1502410"/>
                    <a:gd name="connsiteX97" fmla="*/ 1844463 w 2215303"/>
                    <a:gd name="connsiteY97" fmla="*/ 719667 h 1502410"/>
                    <a:gd name="connsiteX98" fmla="*/ 1824143 w 2215303"/>
                    <a:gd name="connsiteY98" fmla="*/ 701887 h 1502410"/>
                    <a:gd name="connsiteX99" fmla="*/ 1821603 w 2215303"/>
                    <a:gd name="connsiteY99" fmla="*/ 668867 h 1502410"/>
                    <a:gd name="connsiteX100" fmla="*/ 1806363 w 2215303"/>
                    <a:gd name="connsiteY100" fmla="*/ 661247 h 1502410"/>
                    <a:gd name="connsiteX101" fmla="*/ 1775883 w 2215303"/>
                    <a:gd name="connsiteY101" fmla="*/ 671407 h 1502410"/>
                    <a:gd name="connsiteX102" fmla="*/ 1755563 w 2215303"/>
                    <a:gd name="connsiteY102" fmla="*/ 663787 h 1502410"/>
                    <a:gd name="connsiteX103" fmla="*/ 1747943 w 2215303"/>
                    <a:gd name="connsiteY103" fmla="*/ 653627 h 1502410"/>
                    <a:gd name="connsiteX104" fmla="*/ 1725083 w 2215303"/>
                    <a:gd name="connsiteY104" fmla="*/ 668867 h 1502410"/>
                    <a:gd name="connsiteX105" fmla="*/ 1694603 w 2215303"/>
                    <a:gd name="connsiteY105" fmla="*/ 686647 h 1502410"/>
                    <a:gd name="connsiteX106" fmla="*/ 1674283 w 2215303"/>
                    <a:gd name="connsiteY106" fmla="*/ 701887 h 1502410"/>
                    <a:gd name="connsiteX107" fmla="*/ 1681903 w 2215303"/>
                    <a:gd name="connsiteY107" fmla="*/ 722207 h 1502410"/>
                    <a:gd name="connsiteX108" fmla="*/ 1689523 w 2215303"/>
                    <a:gd name="connsiteY108" fmla="*/ 742527 h 1502410"/>
                    <a:gd name="connsiteX109" fmla="*/ 1684443 w 2215303"/>
                    <a:gd name="connsiteY109" fmla="*/ 770467 h 1502410"/>
                    <a:gd name="connsiteX110" fmla="*/ 1699683 w 2215303"/>
                    <a:gd name="connsiteY110" fmla="*/ 783167 h 1502410"/>
                    <a:gd name="connsiteX111" fmla="*/ 1674283 w 2215303"/>
                    <a:gd name="connsiteY111" fmla="*/ 803487 h 1502410"/>
                    <a:gd name="connsiteX112" fmla="*/ 1656503 w 2215303"/>
                    <a:gd name="connsiteY112" fmla="*/ 826347 h 1502410"/>
                    <a:gd name="connsiteX113" fmla="*/ 1664123 w 2215303"/>
                    <a:gd name="connsiteY113" fmla="*/ 851747 h 1502410"/>
                    <a:gd name="connsiteX114" fmla="*/ 1692063 w 2215303"/>
                    <a:gd name="connsiteY114" fmla="*/ 874607 h 1502410"/>
                    <a:gd name="connsiteX115" fmla="*/ 1725083 w 2215303"/>
                    <a:gd name="connsiteY115" fmla="*/ 894927 h 1502410"/>
                    <a:gd name="connsiteX116" fmla="*/ 1750483 w 2215303"/>
                    <a:gd name="connsiteY116" fmla="*/ 907627 h 1502410"/>
                    <a:gd name="connsiteX117" fmla="*/ 1773343 w 2215303"/>
                    <a:gd name="connsiteY117" fmla="*/ 920327 h 1502410"/>
                    <a:gd name="connsiteX118" fmla="*/ 1786043 w 2215303"/>
                    <a:gd name="connsiteY118" fmla="*/ 953347 h 1502410"/>
                    <a:gd name="connsiteX119" fmla="*/ 1788583 w 2215303"/>
                    <a:gd name="connsiteY119" fmla="*/ 973667 h 1502410"/>
                    <a:gd name="connsiteX120" fmla="*/ 1821603 w 2215303"/>
                    <a:gd name="connsiteY120" fmla="*/ 1052407 h 1502410"/>
                    <a:gd name="connsiteX121" fmla="*/ 1847003 w 2215303"/>
                    <a:gd name="connsiteY121" fmla="*/ 1075267 h 1502410"/>
                    <a:gd name="connsiteX122" fmla="*/ 1877483 w 2215303"/>
                    <a:gd name="connsiteY122" fmla="*/ 1082887 h 1502410"/>
                    <a:gd name="connsiteX123" fmla="*/ 1923203 w 2215303"/>
                    <a:gd name="connsiteY123" fmla="*/ 1090507 h 1502410"/>
                    <a:gd name="connsiteX124" fmla="*/ 1902883 w 2215303"/>
                    <a:gd name="connsiteY124" fmla="*/ 1115907 h 1502410"/>
                    <a:gd name="connsiteX125" fmla="*/ 1844463 w 2215303"/>
                    <a:gd name="connsiteY125" fmla="*/ 1143847 h 1502410"/>
                    <a:gd name="connsiteX126" fmla="*/ 1811443 w 2215303"/>
                    <a:gd name="connsiteY126" fmla="*/ 1159087 h 1502410"/>
                    <a:gd name="connsiteX127" fmla="*/ 1796203 w 2215303"/>
                    <a:gd name="connsiteY127" fmla="*/ 1174327 h 1502410"/>
                    <a:gd name="connsiteX128" fmla="*/ 1775883 w 2215303"/>
                    <a:gd name="connsiteY128" fmla="*/ 1202267 h 1502410"/>
                    <a:gd name="connsiteX129" fmla="*/ 1740323 w 2215303"/>
                    <a:gd name="connsiteY129" fmla="*/ 1212427 h 1502410"/>
                    <a:gd name="connsiteX130" fmla="*/ 1704763 w 2215303"/>
                    <a:gd name="connsiteY130" fmla="*/ 1214967 h 1502410"/>
                    <a:gd name="connsiteX131" fmla="*/ 1648883 w 2215303"/>
                    <a:gd name="connsiteY131" fmla="*/ 1268307 h 1502410"/>
                    <a:gd name="connsiteX132" fmla="*/ 1631103 w 2215303"/>
                    <a:gd name="connsiteY132" fmla="*/ 1270847 h 1502410"/>
                    <a:gd name="connsiteX133" fmla="*/ 1641263 w 2215303"/>
                    <a:gd name="connsiteY133" fmla="*/ 1296247 h 1502410"/>
                    <a:gd name="connsiteX134" fmla="*/ 1704763 w 2215303"/>
                    <a:gd name="connsiteY134" fmla="*/ 1314027 h 1502410"/>
                    <a:gd name="connsiteX135" fmla="*/ 1735243 w 2215303"/>
                    <a:gd name="connsiteY135" fmla="*/ 1339427 h 1502410"/>
                    <a:gd name="connsiteX136" fmla="*/ 1714923 w 2215303"/>
                    <a:gd name="connsiteY136" fmla="*/ 1347047 h 1502410"/>
                    <a:gd name="connsiteX137" fmla="*/ 1694603 w 2215303"/>
                    <a:gd name="connsiteY137" fmla="*/ 1359747 h 1502410"/>
                    <a:gd name="connsiteX138" fmla="*/ 1692063 w 2215303"/>
                    <a:gd name="connsiteY138" fmla="*/ 1387687 h 1502410"/>
                    <a:gd name="connsiteX139" fmla="*/ 1689523 w 2215303"/>
                    <a:gd name="connsiteY139" fmla="*/ 1408007 h 1502410"/>
                    <a:gd name="connsiteX140" fmla="*/ 1686983 w 2215303"/>
                    <a:gd name="connsiteY140" fmla="*/ 1435947 h 1502410"/>
                    <a:gd name="connsiteX141" fmla="*/ 1697143 w 2215303"/>
                    <a:gd name="connsiteY141" fmla="*/ 1484207 h 1502410"/>
                    <a:gd name="connsiteX142" fmla="*/ 1661583 w 2215303"/>
                    <a:gd name="connsiteY142" fmla="*/ 1501987 h 1502410"/>
                    <a:gd name="connsiteX143" fmla="*/ 1620943 w 2215303"/>
                    <a:gd name="connsiteY143" fmla="*/ 1486747 h 1502410"/>
                    <a:gd name="connsiteX144" fmla="*/ 1559983 w 2215303"/>
                    <a:gd name="connsiteY144" fmla="*/ 1489287 h 1502410"/>
                    <a:gd name="connsiteX145" fmla="*/ 1552363 w 2215303"/>
                    <a:gd name="connsiteY145" fmla="*/ 1443567 h 1502410"/>
                    <a:gd name="connsiteX146" fmla="*/ 1542203 w 2215303"/>
                    <a:gd name="connsiteY146" fmla="*/ 1423247 h 1502410"/>
                    <a:gd name="connsiteX147" fmla="*/ 1519343 w 2215303"/>
                    <a:gd name="connsiteY147" fmla="*/ 1433407 h 1502410"/>
                    <a:gd name="connsiteX148" fmla="*/ 1506643 w 2215303"/>
                    <a:gd name="connsiteY148" fmla="*/ 1405467 h 1502410"/>
                    <a:gd name="connsiteX149" fmla="*/ 1521883 w 2215303"/>
                    <a:gd name="connsiteY149" fmla="*/ 1377527 h 1502410"/>
                    <a:gd name="connsiteX150" fmla="*/ 1506643 w 2215303"/>
                    <a:gd name="connsiteY150" fmla="*/ 1334347 h 1502410"/>
                    <a:gd name="connsiteX151" fmla="*/ 1496483 w 2215303"/>
                    <a:gd name="connsiteY151" fmla="*/ 1296247 h 1502410"/>
                    <a:gd name="connsiteX152" fmla="*/ 1435523 w 2215303"/>
                    <a:gd name="connsiteY152" fmla="*/ 1281007 h 1502410"/>
                    <a:gd name="connsiteX153" fmla="*/ 1399963 w 2215303"/>
                    <a:gd name="connsiteY153" fmla="*/ 1303867 h 1502410"/>
                    <a:gd name="connsiteX154" fmla="*/ 1379643 w 2215303"/>
                    <a:gd name="connsiteY154" fmla="*/ 1341967 h 1502410"/>
                    <a:gd name="connsiteX155" fmla="*/ 1336463 w 2215303"/>
                    <a:gd name="connsiteY155" fmla="*/ 1359747 h 1502410"/>
                    <a:gd name="connsiteX156" fmla="*/ 1305983 w 2215303"/>
                    <a:gd name="connsiteY156" fmla="*/ 1364827 h 1502410"/>
                    <a:gd name="connsiteX157" fmla="*/ 1288203 w 2215303"/>
                    <a:gd name="connsiteY157" fmla="*/ 1349587 h 1502410"/>
                    <a:gd name="connsiteX158" fmla="*/ 1285663 w 2215303"/>
                    <a:gd name="connsiteY158" fmla="*/ 1331807 h 1502410"/>
                    <a:gd name="connsiteX159" fmla="*/ 1255183 w 2215303"/>
                    <a:gd name="connsiteY159" fmla="*/ 1336887 h 1502410"/>
                    <a:gd name="connsiteX160" fmla="*/ 1257723 w 2215303"/>
                    <a:gd name="connsiteY160" fmla="*/ 1316567 h 1502410"/>
                    <a:gd name="connsiteX161" fmla="*/ 1229783 w 2215303"/>
                    <a:gd name="connsiteY161" fmla="*/ 1303867 h 1502410"/>
                    <a:gd name="connsiteX162" fmla="*/ 1219623 w 2215303"/>
                    <a:gd name="connsiteY162" fmla="*/ 1281007 h 1502410"/>
                    <a:gd name="connsiteX163" fmla="*/ 1191683 w 2215303"/>
                    <a:gd name="connsiteY163" fmla="*/ 1296247 h 1502410"/>
                    <a:gd name="connsiteX164" fmla="*/ 1148503 w 2215303"/>
                    <a:gd name="connsiteY164" fmla="*/ 1286087 h 1502410"/>
                    <a:gd name="connsiteX165" fmla="*/ 1130723 w 2215303"/>
                    <a:gd name="connsiteY165" fmla="*/ 1273387 h 1502410"/>
                    <a:gd name="connsiteX166" fmla="*/ 1095163 w 2215303"/>
                    <a:gd name="connsiteY166" fmla="*/ 1258147 h 1502410"/>
                    <a:gd name="connsiteX167" fmla="*/ 1082463 w 2215303"/>
                    <a:gd name="connsiteY167" fmla="*/ 1220047 h 1502410"/>
                    <a:gd name="connsiteX168" fmla="*/ 1090083 w 2215303"/>
                    <a:gd name="connsiteY168" fmla="*/ 1174327 h 1502410"/>
                    <a:gd name="connsiteX169" fmla="*/ 1062143 w 2215303"/>
                    <a:gd name="connsiteY169" fmla="*/ 1151467 h 1502410"/>
                    <a:gd name="connsiteX170" fmla="*/ 1064683 w 2215303"/>
                    <a:gd name="connsiteY170" fmla="*/ 1090507 h 1502410"/>
                    <a:gd name="connsiteX171" fmla="*/ 1074843 w 2215303"/>
                    <a:gd name="connsiteY171" fmla="*/ 1057487 h 1502410"/>
                    <a:gd name="connsiteX172" fmla="*/ 1067223 w 2215303"/>
                    <a:gd name="connsiteY172" fmla="*/ 1016847 h 1502410"/>
                    <a:gd name="connsiteX173" fmla="*/ 1029123 w 2215303"/>
                    <a:gd name="connsiteY173" fmla="*/ 983827 h 1502410"/>
                    <a:gd name="connsiteX174" fmla="*/ 960543 w 2215303"/>
                    <a:gd name="connsiteY174" fmla="*/ 976207 h 1502410"/>
                    <a:gd name="connsiteX175" fmla="*/ 876723 w 2215303"/>
                    <a:gd name="connsiteY175" fmla="*/ 983827 h 1502410"/>
                    <a:gd name="connsiteX176" fmla="*/ 803063 w 2215303"/>
                    <a:gd name="connsiteY176" fmla="*/ 986367 h 1502410"/>
                    <a:gd name="connsiteX177" fmla="*/ 782743 w 2215303"/>
                    <a:gd name="connsiteY177" fmla="*/ 973667 h 1502410"/>
                    <a:gd name="connsiteX178" fmla="*/ 782743 w 2215303"/>
                    <a:gd name="connsiteY178" fmla="*/ 953347 h 1502410"/>
                    <a:gd name="connsiteX179" fmla="*/ 721783 w 2215303"/>
                    <a:gd name="connsiteY179" fmla="*/ 958427 h 1502410"/>
                    <a:gd name="connsiteX180" fmla="*/ 665903 w 2215303"/>
                    <a:gd name="connsiteY180" fmla="*/ 978747 h 1502410"/>
                    <a:gd name="connsiteX181" fmla="*/ 625263 w 2215303"/>
                    <a:gd name="connsiteY181" fmla="*/ 981287 h 1502410"/>
                    <a:gd name="connsiteX182" fmla="*/ 592243 w 2215303"/>
                    <a:gd name="connsiteY182" fmla="*/ 960967 h 1502410"/>
                    <a:gd name="connsiteX183" fmla="*/ 559223 w 2215303"/>
                    <a:gd name="connsiteY183" fmla="*/ 958427 h 1502410"/>
                    <a:gd name="connsiteX184" fmla="*/ 533823 w 2215303"/>
                    <a:gd name="connsiteY184" fmla="*/ 905087 h 1502410"/>
                    <a:gd name="connsiteX185" fmla="*/ 541443 w 2215303"/>
                    <a:gd name="connsiteY185" fmla="*/ 856827 h 1502410"/>
                    <a:gd name="connsiteX186" fmla="*/ 569383 w 2215303"/>
                    <a:gd name="connsiteY186" fmla="*/ 788247 h 1502410"/>
                    <a:gd name="connsiteX187" fmla="*/ 554143 w 2215303"/>
                    <a:gd name="connsiteY187" fmla="*/ 755227 h 1502410"/>
                    <a:gd name="connsiteX188" fmla="*/ 559223 w 2215303"/>
                    <a:gd name="connsiteY188" fmla="*/ 706967 h 1502410"/>
                    <a:gd name="connsiteX189" fmla="*/ 505883 w 2215303"/>
                    <a:gd name="connsiteY189" fmla="*/ 694267 h 1502410"/>
                    <a:gd name="connsiteX190" fmla="*/ 483023 w 2215303"/>
                    <a:gd name="connsiteY190" fmla="*/ 671407 h 1502410"/>
                    <a:gd name="connsiteX191" fmla="*/ 450003 w 2215303"/>
                    <a:gd name="connsiteY191" fmla="*/ 676487 h 1502410"/>
                    <a:gd name="connsiteX192" fmla="*/ 437303 w 2215303"/>
                    <a:gd name="connsiteY192" fmla="*/ 653627 h 1502410"/>
                    <a:gd name="connsiteX193" fmla="*/ 404283 w 2215303"/>
                    <a:gd name="connsiteY193" fmla="*/ 668867 h 1502410"/>
                    <a:gd name="connsiteX194" fmla="*/ 411903 w 2215303"/>
                    <a:gd name="connsiteY194" fmla="*/ 691727 h 1502410"/>
                    <a:gd name="connsiteX195" fmla="*/ 383963 w 2215303"/>
                    <a:gd name="connsiteY195" fmla="*/ 694267 h 1502410"/>
                    <a:gd name="connsiteX196" fmla="*/ 350943 w 2215303"/>
                    <a:gd name="connsiteY196" fmla="*/ 691727 h 1502410"/>
                    <a:gd name="connsiteX197" fmla="*/ 340783 w 2215303"/>
                    <a:gd name="connsiteY197" fmla="*/ 717127 h 1502410"/>
                    <a:gd name="connsiteX198" fmla="*/ 358563 w 2215303"/>
                    <a:gd name="connsiteY198" fmla="*/ 757767 h 1502410"/>
                    <a:gd name="connsiteX199" fmla="*/ 343323 w 2215303"/>
                    <a:gd name="connsiteY199" fmla="*/ 773007 h 1502410"/>
                    <a:gd name="connsiteX200" fmla="*/ 292523 w 2215303"/>
                    <a:gd name="connsiteY200" fmla="*/ 785707 h 1502410"/>
                    <a:gd name="connsiteX201" fmla="*/ 254423 w 2215303"/>
                    <a:gd name="connsiteY201" fmla="*/ 821267 h 1502410"/>
                    <a:gd name="connsiteX202" fmla="*/ 241723 w 2215303"/>
                    <a:gd name="connsiteY202" fmla="*/ 803487 h 1502410"/>
                    <a:gd name="connsiteX203" fmla="*/ 241723 w 2215303"/>
                    <a:gd name="connsiteY203" fmla="*/ 773007 h 1502410"/>
                    <a:gd name="connsiteX204" fmla="*/ 208703 w 2215303"/>
                    <a:gd name="connsiteY204" fmla="*/ 765387 h 1502410"/>
                    <a:gd name="connsiteX205" fmla="*/ 213783 w 2215303"/>
                    <a:gd name="connsiteY205" fmla="*/ 790787 h 1502410"/>
                    <a:gd name="connsiteX206" fmla="*/ 206163 w 2215303"/>
                    <a:gd name="connsiteY206" fmla="*/ 806027 h 1502410"/>
                    <a:gd name="connsiteX207" fmla="*/ 188383 w 2215303"/>
                    <a:gd name="connsiteY207" fmla="*/ 790787 h 1502410"/>
                    <a:gd name="connsiteX208" fmla="*/ 170603 w 2215303"/>
                    <a:gd name="connsiteY208" fmla="*/ 811107 h 1502410"/>
                    <a:gd name="connsiteX209" fmla="*/ 178223 w 2215303"/>
                    <a:gd name="connsiteY209" fmla="*/ 833967 h 1502410"/>
                    <a:gd name="connsiteX210" fmla="*/ 165523 w 2215303"/>
                    <a:gd name="connsiteY210" fmla="*/ 841587 h 1502410"/>
                    <a:gd name="connsiteX211" fmla="*/ 170603 w 2215303"/>
                    <a:gd name="connsiteY211" fmla="*/ 872067 h 1502410"/>
                    <a:gd name="connsiteX212" fmla="*/ 135043 w 2215303"/>
                    <a:gd name="connsiteY212" fmla="*/ 879687 h 1502410"/>
                    <a:gd name="connsiteX213" fmla="*/ 58843 w 2215303"/>
                    <a:gd name="connsiteY213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623483 w 2215303"/>
                    <a:gd name="connsiteY64" fmla="*/ 178647 h 1502410"/>
                    <a:gd name="connsiteX65" fmla="*/ 1697143 w 2215303"/>
                    <a:gd name="connsiteY65" fmla="*/ 196427 h 1502410"/>
                    <a:gd name="connsiteX66" fmla="*/ 1722543 w 2215303"/>
                    <a:gd name="connsiteY66" fmla="*/ 221827 h 1502410"/>
                    <a:gd name="connsiteX67" fmla="*/ 1763183 w 2215303"/>
                    <a:gd name="connsiteY67" fmla="*/ 216747 h 1502410"/>
                    <a:gd name="connsiteX68" fmla="*/ 1824143 w 2215303"/>
                    <a:gd name="connsiteY68" fmla="*/ 224367 h 1502410"/>
                    <a:gd name="connsiteX69" fmla="*/ 1847003 w 2215303"/>
                    <a:gd name="connsiteY69" fmla="*/ 226907 h 1502410"/>
                    <a:gd name="connsiteX70" fmla="*/ 1946063 w 2215303"/>
                    <a:gd name="connsiteY70" fmla="*/ 237067 h 1502410"/>
                    <a:gd name="connsiteX71" fmla="*/ 2101003 w 2215303"/>
                    <a:gd name="connsiteY71" fmla="*/ 252307 h 1502410"/>
                    <a:gd name="connsiteX72" fmla="*/ 2179743 w 2215303"/>
                    <a:gd name="connsiteY72" fmla="*/ 257387 h 1502410"/>
                    <a:gd name="connsiteX73" fmla="*/ 2197523 w 2215303"/>
                    <a:gd name="connsiteY73" fmla="*/ 267547 h 1502410"/>
                    <a:gd name="connsiteX74" fmla="*/ 2210223 w 2215303"/>
                    <a:gd name="connsiteY74" fmla="*/ 313267 h 1502410"/>
                    <a:gd name="connsiteX75" fmla="*/ 2205143 w 2215303"/>
                    <a:gd name="connsiteY75" fmla="*/ 331047 h 1502410"/>
                    <a:gd name="connsiteX76" fmla="*/ 2189903 w 2215303"/>
                    <a:gd name="connsiteY76" fmla="*/ 353907 h 1502410"/>
                    <a:gd name="connsiteX77" fmla="*/ 2202603 w 2215303"/>
                    <a:gd name="connsiteY77" fmla="*/ 379307 h 1502410"/>
                    <a:gd name="connsiteX78" fmla="*/ 2215303 w 2215303"/>
                    <a:gd name="connsiteY78" fmla="*/ 404707 h 1502410"/>
                    <a:gd name="connsiteX79" fmla="*/ 2202603 w 2215303"/>
                    <a:gd name="connsiteY79" fmla="*/ 417407 h 1502410"/>
                    <a:gd name="connsiteX80" fmla="*/ 2177203 w 2215303"/>
                    <a:gd name="connsiteY80" fmla="*/ 427567 h 1502410"/>
                    <a:gd name="connsiteX81" fmla="*/ 2184823 w 2215303"/>
                    <a:gd name="connsiteY81" fmla="*/ 455507 h 1502410"/>
                    <a:gd name="connsiteX82" fmla="*/ 2189903 w 2215303"/>
                    <a:gd name="connsiteY82" fmla="*/ 468207 h 1502410"/>
                    <a:gd name="connsiteX83" fmla="*/ 2177203 w 2215303"/>
                    <a:gd name="connsiteY83" fmla="*/ 493607 h 1502410"/>
                    <a:gd name="connsiteX84" fmla="*/ 2184823 w 2215303"/>
                    <a:gd name="connsiteY84" fmla="*/ 557107 h 1502410"/>
                    <a:gd name="connsiteX85" fmla="*/ 2156883 w 2215303"/>
                    <a:gd name="connsiteY85" fmla="*/ 587587 h 1502410"/>
                    <a:gd name="connsiteX86" fmla="*/ 2123863 w 2215303"/>
                    <a:gd name="connsiteY86" fmla="*/ 625687 h 1502410"/>
                    <a:gd name="connsiteX87" fmla="*/ 2121323 w 2215303"/>
                    <a:gd name="connsiteY87" fmla="*/ 651087 h 1502410"/>
                    <a:gd name="connsiteX88" fmla="*/ 2123863 w 2215303"/>
                    <a:gd name="connsiteY88" fmla="*/ 681567 h 1502410"/>
                    <a:gd name="connsiteX89" fmla="*/ 2113703 w 2215303"/>
                    <a:gd name="connsiteY89" fmla="*/ 699347 h 1502410"/>
                    <a:gd name="connsiteX90" fmla="*/ 2080683 w 2215303"/>
                    <a:gd name="connsiteY90" fmla="*/ 717127 h 1502410"/>
                    <a:gd name="connsiteX91" fmla="*/ 2045123 w 2215303"/>
                    <a:gd name="connsiteY91" fmla="*/ 724747 h 1502410"/>
                    <a:gd name="connsiteX92" fmla="*/ 2012103 w 2215303"/>
                    <a:gd name="connsiteY92" fmla="*/ 719667 h 1502410"/>
                    <a:gd name="connsiteX93" fmla="*/ 1986703 w 2215303"/>
                    <a:gd name="connsiteY93" fmla="*/ 714587 h 1502410"/>
                    <a:gd name="connsiteX94" fmla="*/ 1925743 w 2215303"/>
                    <a:gd name="connsiteY94" fmla="*/ 729827 h 1502410"/>
                    <a:gd name="connsiteX95" fmla="*/ 1887643 w 2215303"/>
                    <a:gd name="connsiteY95" fmla="*/ 734907 h 1502410"/>
                    <a:gd name="connsiteX96" fmla="*/ 1844463 w 2215303"/>
                    <a:gd name="connsiteY96" fmla="*/ 719667 h 1502410"/>
                    <a:gd name="connsiteX97" fmla="*/ 1824143 w 2215303"/>
                    <a:gd name="connsiteY97" fmla="*/ 701887 h 1502410"/>
                    <a:gd name="connsiteX98" fmla="*/ 1821603 w 2215303"/>
                    <a:gd name="connsiteY98" fmla="*/ 668867 h 1502410"/>
                    <a:gd name="connsiteX99" fmla="*/ 1806363 w 2215303"/>
                    <a:gd name="connsiteY99" fmla="*/ 661247 h 1502410"/>
                    <a:gd name="connsiteX100" fmla="*/ 1775883 w 2215303"/>
                    <a:gd name="connsiteY100" fmla="*/ 671407 h 1502410"/>
                    <a:gd name="connsiteX101" fmla="*/ 1755563 w 2215303"/>
                    <a:gd name="connsiteY101" fmla="*/ 663787 h 1502410"/>
                    <a:gd name="connsiteX102" fmla="*/ 1747943 w 2215303"/>
                    <a:gd name="connsiteY102" fmla="*/ 653627 h 1502410"/>
                    <a:gd name="connsiteX103" fmla="*/ 1725083 w 2215303"/>
                    <a:gd name="connsiteY103" fmla="*/ 668867 h 1502410"/>
                    <a:gd name="connsiteX104" fmla="*/ 1694603 w 2215303"/>
                    <a:gd name="connsiteY104" fmla="*/ 686647 h 1502410"/>
                    <a:gd name="connsiteX105" fmla="*/ 1674283 w 2215303"/>
                    <a:gd name="connsiteY105" fmla="*/ 701887 h 1502410"/>
                    <a:gd name="connsiteX106" fmla="*/ 1681903 w 2215303"/>
                    <a:gd name="connsiteY106" fmla="*/ 722207 h 1502410"/>
                    <a:gd name="connsiteX107" fmla="*/ 1689523 w 2215303"/>
                    <a:gd name="connsiteY107" fmla="*/ 742527 h 1502410"/>
                    <a:gd name="connsiteX108" fmla="*/ 1684443 w 2215303"/>
                    <a:gd name="connsiteY108" fmla="*/ 770467 h 1502410"/>
                    <a:gd name="connsiteX109" fmla="*/ 1699683 w 2215303"/>
                    <a:gd name="connsiteY109" fmla="*/ 783167 h 1502410"/>
                    <a:gd name="connsiteX110" fmla="*/ 1674283 w 2215303"/>
                    <a:gd name="connsiteY110" fmla="*/ 803487 h 1502410"/>
                    <a:gd name="connsiteX111" fmla="*/ 1656503 w 2215303"/>
                    <a:gd name="connsiteY111" fmla="*/ 826347 h 1502410"/>
                    <a:gd name="connsiteX112" fmla="*/ 1664123 w 2215303"/>
                    <a:gd name="connsiteY112" fmla="*/ 851747 h 1502410"/>
                    <a:gd name="connsiteX113" fmla="*/ 1692063 w 2215303"/>
                    <a:gd name="connsiteY113" fmla="*/ 874607 h 1502410"/>
                    <a:gd name="connsiteX114" fmla="*/ 1725083 w 2215303"/>
                    <a:gd name="connsiteY114" fmla="*/ 894927 h 1502410"/>
                    <a:gd name="connsiteX115" fmla="*/ 1750483 w 2215303"/>
                    <a:gd name="connsiteY115" fmla="*/ 907627 h 1502410"/>
                    <a:gd name="connsiteX116" fmla="*/ 1773343 w 2215303"/>
                    <a:gd name="connsiteY116" fmla="*/ 920327 h 1502410"/>
                    <a:gd name="connsiteX117" fmla="*/ 1786043 w 2215303"/>
                    <a:gd name="connsiteY117" fmla="*/ 953347 h 1502410"/>
                    <a:gd name="connsiteX118" fmla="*/ 1788583 w 2215303"/>
                    <a:gd name="connsiteY118" fmla="*/ 973667 h 1502410"/>
                    <a:gd name="connsiteX119" fmla="*/ 1821603 w 2215303"/>
                    <a:gd name="connsiteY119" fmla="*/ 1052407 h 1502410"/>
                    <a:gd name="connsiteX120" fmla="*/ 1847003 w 2215303"/>
                    <a:gd name="connsiteY120" fmla="*/ 1075267 h 1502410"/>
                    <a:gd name="connsiteX121" fmla="*/ 1877483 w 2215303"/>
                    <a:gd name="connsiteY121" fmla="*/ 1082887 h 1502410"/>
                    <a:gd name="connsiteX122" fmla="*/ 1923203 w 2215303"/>
                    <a:gd name="connsiteY122" fmla="*/ 1090507 h 1502410"/>
                    <a:gd name="connsiteX123" fmla="*/ 1902883 w 2215303"/>
                    <a:gd name="connsiteY123" fmla="*/ 1115907 h 1502410"/>
                    <a:gd name="connsiteX124" fmla="*/ 1844463 w 2215303"/>
                    <a:gd name="connsiteY124" fmla="*/ 1143847 h 1502410"/>
                    <a:gd name="connsiteX125" fmla="*/ 1811443 w 2215303"/>
                    <a:gd name="connsiteY125" fmla="*/ 1159087 h 1502410"/>
                    <a:gd name="connsiteX126" fmla="*/ 1796203 w 2215303"/>
                    <a:gd name="connsiteY126" fmla="*/ 1174327 h 1502410"/>
                    <a:gd name="connsiteX127" fmla="*/ 1775883 w 2215303"/>
                    <a:gd name="connsiteY127" fmla="*/ 1202267 h 1502410"/>
                    <a:gd name="connsiteX128" fmla="*/ 1740323 w 2215303"/>
                    <a:gd name="connsiteY128" fmla="*/ 1212427 h 1502410"/>
                    <a:gd name="connsiteX129" fmla="*/ 1704763 w 2215303"/>
                    <a:gd name="connsiteY129" fmla="*/ 1214967 h 1502410"/>
                    <a:gd name="connsiteX130" fmla="*/ 1648883 w 2215303"/>
                    <a:gd name="connsiteY130" fmla="*/ 1268307 h 1502410"/>
                    <a:gd name="connsiteX131" fmla="*/ 1631103 w 2215303"/>
                    <a:gd name="connsiteY131" fmla="*/ 1270847 h 1502410"/>
                    <a:gd name="connsiteX132" fmla="*/ 1641263 w 2215303"/>
                    <a:gd name="connsiteY132" fmla="*/ 1296247 h 1502410"/>
                    <a:gd name="connsiteX133" fmla="*/ 1704763 w 2215303"/>
                    <a:gd name="connsiteY133" fmla="*/ 1314027 h 1502410"/>
                    <a:gd name="connsiteX134" fmla="*/ 1735243 w 2215303"/>
                    <a:gd name="connsiteY134" fmla="*/ 1339427 h 1502410"/>
                    <a:gd name="connsiteX135" fmla="*/ 1714923 w 2215303"/>
                    <a:gd name="connsiteY135" fmla="*/ 1347047 h 1502410"/>
                    <a:gd name="connsiteX136" fmla="*/ 1694603 w 2215303"/>
                    <a:gd name="connsiteY136" fmla="*/ 1359747 h 1502410"/>
                    <a:gd name="connsiteX137" fmla="*/ 1692063 w 2215303"/>
                    <a:gd name="connsiteY137" fmla="*/ 1387687 h 1502410"/>
                    <a:gd name="connsiteX138" fmla="*/ 1689523 w 2215303"/>
                    <a:gd name="connsiteY138" fmla="*/ 1408007 h 1502410"/>
                    <a:gd name="connsiteX139" fmla="*/ 1686983 w 2215303"/>
                    <a:gd name="connsiteY139" fmla="*/ 1435947 h 1502410"/>
                    <a:gd name="connsiteX140" fmla="*/ 1697143 w 2215303"/>
                    <a:gd name="connsiteY140" fmla="*/ 1484207 h 1502410"/>
                    <a:gd name="connsiteX141" fmla="*/ 1661583 w 2215303"/>
                    <a:gd name="connsiteY141" fmla="*/ 1501987 h 1502410"/>
                    <a:gd name="connsiteX142" fmla="*/ 1620943 w 2215303"/>
                    <a:gd name="connsiteY142" fmla="*/ 1486747 h 1502410"/>
                    <a:gd name="connsiteX143" fmla="*/ 1559983 w 2215303"/>
                    <a:gd name="connsiteY143" fmla="*/ 1489287 h 1502410"/>
                    <a:gd name="connsiteX144" fmla="*/ 1552363 w 2215303"/>
                    <a:gd name="connsiteY144" fmla="*/ 1443567 h 1502410"/>
                    <a:gd name="connsiteX145" fmla="*/ 1542203 w 2215303"/>
                    <a:gd name="connsiteY145" fmla="*/ 1423247 h 1502410"/>
                    <a:gd name="connsiteX146" fmla="*/ 1519343 w 2215303"/>
                    <a:gd name="connsiteY146" fmla="*/ 1433407 h 1502410"/>
                    <a:gd name="connsiteX147" fmla="*/ 1506643 w 2215303"/>
                    <a:gd name="connsiteY147" fmla="*/ 1405467 h 1502410"/>
                    <a:gd name="connsiteX148" fmla="*/ 1521883 w 2215303"/>
                    <a:gd name="connsiteY148" fmla="*/ 1377527 h 1502410"/>
                    <a:gd name="connsiteX149" fmla="*/ 1506643 w 2215303"/>
                    <a:gd name="connsiteY149" fmla="*/ 1334347 h 1502410"/>
                    <a:gd name="connsiteX150" fmla="*/ 1496483 w 2215303"/>
                    <a:gd name="connsiteY150" fmla="*/ 1296247 h 1502410"/>
                    <a:gd name="connsiteX151" fmla="*/ 1435523 w 2215303"/>
                    <a:gd name="connsiteY151" fmla="*/ 1281007 h 1502410"/>
                    <a:gd name="connsiteX152" fmla="*/ 1399963 w 2215303"/>
                    <a:gd name="connsiteY152" fmla="*/ 1303867 h 1502410"/>
                    <a:gd name="connsiteX153" fmla="*/ 1379643 w 2215303"/>
                    <a:gd name="connsiteY153" fmla="*/ 1341967 h 1502410"/>
                    <a:gd name="connsiteX154" fmla="*/ 1336463 w 2215303"/>
                    <a:gd name="connsiteY154" fmla="*/ 1359747 h 1502410"/>
                    <a:gd name="connsiteX155" fmla="*/ 1305983 w 2215303"/>
                    <a:gd name="connsiteY155" fmla="*/ 1364827 h 1502410"/>
                    <a:gd name="connsiteX156" fmla="*/ 1288203 w 2215303"/>
                    <a:gd name="connsiteY156" fmla="*/ 1349587 h 1502410"/>
                    <a:gd name="connsiteX157" fmla="*/ 1285663 w 2215303"/>
                    <a:gd name="connsiteY157" fmla="*/ 1331807 h 1502410"/>
                    <a:gd name="connsiteX158" fmla="*/ 1255183 w 2215303"/>
                    <a:gd name="connsiteY158" fmla="*/ 1336887 h 1502410"/>
                    <a:gd name="connsiteX159" fmla="*/ 1257723 w 2215303"/>
                    <a:gd name="connsiteY159" fmla="*/ 1316567 h 1502410"/>
                    <a:gd name="connsiteX160" fmla="*/ 1229783 w 2215303"/>
                    <a:gd name="connsiteY160" fmla="*/ 1303867 h 1502410"/>
                    <a:gd name="connsiteX161" fmla="*/ 1219623 w 2215303"/>
                    <a:gd name="connsiteY161" fmla="*/ 1281007 h 1502410"/>
                    <a:gd name="connsiteX162" fmla="*/ 1191683 w 2215303"/>
                    <a:gd name="connsiteY162" fmla="*/ 1296247 h 1502410"/>
                    <a:gd name="connsiteX163" fmla="*/ 1148503 w 2215303"/>
                    <a:gd name="connsiteY163" fmla="*/ 1286087 h 1502410"/>
                    <a:gd name="connsiteX164" fmla="*/ 1130723 w 2215303"/>
                    <a:gd name="connsiteY164" fmla="*/ 1273387 h 1502410"/>
                    <a:gd name="connsiteX165" fmla="*/ 1095163 w 2215303"/>
                    <a:gd name="connsiteY165" fmla="*/ 1258147 h 1502410"/>
                    <a:gd name="connsiteX166" fmla="*/ 1082463 w 2215303"/>
                    <a:gd name="connsiteY166" fmla="*/ 1220047 h 1502410"/>
                    <a:gd name="connsiteX167" fmla="*/ 1090083 w 2215303"/>
                    <a:gd name="connsiteY167" fmla="*/ 1174327 h 1502410"/>
                    <a:gd name="connsiteX168" fmla="*/ 1062143 w 2215303"/>
                    <a:gd name="connsiteY168" fmla="*/ 1151467 h 1502410"/>
                    <a:gd name="connsiteX169" fmla="*/ 1064683 w 2215303"/>
                    <a:gd name="connsiteY169" fmla="*/ 1090507 h 1502410"/>
                    <a:gd name="connsiteX170" fmla="*/ 1074843 w 2215303"/>
                    <a:gd name="connsiteY170" fmla="*/ 1057487 h 1502410"/>
                    <a:gd name="connsiteX171" fmla="*/ 1067223 w 2215303"/>
                    <a:gd name="connsiteY171" fmla="*/ 1016847 h 1502410"/>
                    <a:gd name="connsiteX172" fmla="*/ 1029123 w 2215303"/>
                    <a:gd name="connsiteY172" fmla="*/ 983827 h 1502410"/>
                    <a:gd name="connsiteX173" fmla="*/ 960543 w 2215303"/>
                    <a:gd name="connsiteY173" fmla="*/ 976207 h 1502410"/>
                    <a:gd name="connsiteX174" fmla="*/ 876723 w 2215303"/>
                    <a:gd name="connsiteY174" fmla="*/ 983827 h 1502410"/>
                    <a:gd name="connsiteX175" fmla="*/ 803063 w 2215303"/>
                    <a:gd name="connsiteY175" fmla="*/ 986367 h 1502410"/>
                    <a:gd name="connsiteX176" fmla="*/ 782743 w 2215303"/>
                    <a:gd name="connsiteY176" fmla="*/ 973667 h 1502410"/>
                    <a:gd name="connsiteX177" fmla="*/ 782743 w 2215303"/>
                    <a:gd name="connsiteY177" fmla="*/ 953347 h 1502410"/>
                    <a:gd name="connsiteX178" fmla="*/ 721783 w 2215303"/>
                    <a:gd name="connsiteY178" fmla="*/ 958427 h 1502410"/>
                    <a:gd name="connsiteX179" fmla="*/ 665903 w 2215303"/>
                    <a:gd name="connsiteY179" fmla="*/ 978747 h 1502410"/>
                    <a:gd name="connsiteX180" fmla="*/ 625263 w 2215303"/>
                    <a:gd name="connsiteY180" fmla="*/ 981287 h 1502410"/>
                    <a:gd name="connsiteX181" fmla="*/ 592243 w 2215303"/>
                    <a:gd name="connsiteY181" fmla="*/ 960967 h 1502410"/>
                    <a:gd name="connsiteX182" fmla="*/ 559223 w 2215303"/>
                    <a:gd name="connsiteY182" fmla="*/ 958427 h 1502410"/>
                    <a:gd name="connsiteX183" fmla="*/ 533823 w 2215303"/>
                    <a:gd name="connsiteY183" fmla="*/ 905087 h 1502410"/>
                    <a:gd name="connsiteX184" fmla="*/ 541443 w 2215303"/>
                    <a:gd name="connsiteY184" fmla="*/ 856827 h 1502410"/>
                    <a:gd name="connsiteX185" fmla="*/ 569383 w 2215303"/>
                    <a:gd name="connsiteY185" fmla="*/ 788247 h 1502410"/>
                    <a:gd name="connsiteX186" fmla="*/ 554143 w 2215303"/>
                    <a:gd name="connsiteY186" fmla="*/ 755227 h 1502410"/>
                    <a:gd name="connsiteX187" fmla="*/ 559223 w 2215303"/>
                    <a:gd name="connsiteY187" fmla="*/ 706967 h 1502410"/>
                    <a:gd name="connsiteX188" fmla="*/ 505883 w 2215303"/>
                    <a:gd name="connsiteY188" fmla="*/ 694267 h 1502410"/>
                    <a:gd name="connsiteX189" fmla="*/ 483023 w 2215303"/>
                    <a:gd name="connsiteY189" fmla="*/ 671407 h 1502410"/>
                    <a:gd name="connsiteX190" fmla="*/ 450003 w 2215303"/>
                    <a:gd name="connsiteY190" fmla="*/ 676487 h 1502410"/>
                    <a:gd name="connsiteX191" fmla="*/ 437303 w 2215303"/>
                    <a:gd name="connsiteY191" fmla="*/ 653627 h 1502410"/>
                    <a:gd name="connsiteX192" fmla="*/ 404283 w 2215303"/>
                    <a:gd name="connsiteY192" fmla="*/ 668867 h 1502410"/>
                    <a:gd name="connsiteX193" fmla="*/ 411903 w 2215303"/>
                    <a:gd name="connsiteY193" fmla="*/ 691727 h 1502410"/>
                    <a:gd name="connsiteX194" fmla="*/ 383963 w 2215303"/>
                    <a:gd name="connsiteY194" fmla="*/ 694267 h 1502410"/>
                    <a:gd name="connsiteX195" fmla="*/ 350943 w 2215303"/>
                    <a:gd name="connsiteY195" fmla="*/ 691727 h 1502410"/>
                    <a:gd name="connsiteX196" fmla="*/ 340783 w 2215303"/>
                    <a:gd name="connsiteY196" fmla="*/ 717127 h 1502410"/>
                    <a:gd name="connsiteX197" fmla="*/ 358563 w 2215303"/>
                    <a:gd name="connsiteY197" fmla="*/ 757767 h 1502410"/>
                    <a:gd name="connsiteX198" fmla="*/ 343323 w 2215303"/>
                    <a:gd name="connsiteY198" fmla="*/ 773007 h 1502410"/>
                    <a:gd name="connsiteX199" fmla="*/ 292523 w 2215303"/>
                    <a:gd name="connsiteY199" fmla="*/ 785707 h 1502410"/>
                    <a:gd name="connsiteX200" fmla="*/ 254423 w 2215303"/>
                    <a:gd name="connsiteY200" fmla="*/ 821267 h 1502410"/>
                    <a:gd name="connsiteX201" fmla="*/ 241723 w 2215303"/>
                    <a:gd name="connsiteY201" fmla="*/ 803487 h 1502410"/>
                    <a:gd name="connsiteX202" fmla="*/ 241723 w 2215303"/>
                    <a:gd name="connsiteY202" fmla="*/ 773007 h 1502410"/>
                    <a:gd name="connsiteX203" fmla="*/ 208703 w 2215303"/>
                    <a:gd name="connsiteY203" fmla="*/ 765387 h 1502410"/>
                    <a:gd name="connsiteX204" fmla="*/ 213783 w 2215303"/>
                    <a:gd name="connsiteY204" fmla="*/ 790787 h 1502410"/>
                    <a:gd name="connsiteX205" fmla="*/ 206163 w 2215303"/>
                    <a:gd name="connsiteY205" fmla="*/ 806027 h 1502410"/>
                    <a:gd name="connsiteX206" fmla="*/ 188383 w 2215303"/>
                    <a:gd name="connsiteY206" fmla="*/ 790787 h 1502410"/>
                    <a:gd name="connsiteX207" fmla="*/ 170603 w 2215303"/>
                    <a:gd name="connsiteY207" fmla="*/ 811107 h 1502410"/>
                    <a:gd name="connsiteX208" fmla="*/ 178223 w 2215303"/>
                    <a:gd name="connsiteY208" fmla="*/ 833967 h 1502410"/>
                    <a:gd name="connsiteX209" fmla="*/ 165523 w 2215303"/>
                    <a:gd name="connsiteY209" fmla="*/ 841587 h 1502410"/>
                    <a:gd name="connsiteX210" fmla="*/ 170603 w 2215303"/>
                    <a:gd name="connsiteY210" fmla="*/ 872067 h 1502410"/>
                    <a:gd name="connsiteX211" fmla="*/ 135043 w 2215303"/>
                    <a:gd name="connsiteY211" fmla="*/ 879687 h 1502410"/>
                    <a:gd name="connsiteX212" fmla="*/ 58843 w 2215303"/>
                    <a:gd name="connsiteY212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697143 w 2215303"/>
                    <a:gd name="connsiteY64" fmla="*/ 196427 h 1502410"/>
                    <a:gd name="connsiteX65" fmla="*/ 1722543 w 2215303"/>
                    <a:gd name="connsiteY65" fmla="*/ 221827 h 1502410"/>
                    <a:gd name="connsiteX66" fmla="*/ 1763183 w 2215303"/>
                    <a:gd name="connsiteY66" fmla="*/ 216747 h 1502410"/>
                    <a:gd name="connsiteX67" fmla="*/ 1824143 w 2215303"/>
                    <a:gd name="connsiteY67" fmla="*/ 224367 h 1502410"/>
                    <a:gd name="connsiteX68" fmla="*/ 1847003 w 2215303"/>
                    <a:gd name="connsiteY68" fmla="*/ 226907 h 1502410"/>
                    <a:gd name="connsiteX69" fmla="*/ 1946063 w 2215303"/>
                    <a:gd name="connsiteY69" fmla="*/ 237067 h 1502410"/>
                    <a:gd name="connsiteX70" fmla="*/ 2101003 w 2215303"/>
                    <a:gd name="connsiteY70" fmla="*/ 252307 h 1502410"/>
                    <a:gd name="connsiteX71" fmla="*/ 2179743 w 2215303"/>
                    <a:gd name="connsiteY71" fmla="*/ 257387 h 1502410"/>
                    <a:gd name="connsiteX72" fmla="*/ 2197523 w 2215303"/>
                    <a:gd name="connsiteY72" fmla="*/ 267547 h 1502410"/>
                    <a:gd name="connsiteX73" fmla="*/ 2210223 w 2215303"/>
                    <a:gd name="connsiteY73" fmla="*/ 313267 h 1502410"/>
                    <a:gd name="connsiteX74" fmla="*/ 2205143 w 2215303"/>
                    <a:gd name="connsiteY74" fmla="*/ 331047 h 1502410"/>
                    <a:gd name="connsiteX75" fmla="*/ 2189903 w 2215303"/>
                    <a:gd name="connsiteY75" fmla="*/ 353907 h 1502410"/>
                    <a:gd name="connsiteX76" fmla="*/ 2202603 w 2215303"/>
                    <a:gd name="connsiteY76" fmla="*/ 379307 h 1502410"/>
                    <a:gd name="connsiteX77" fmla="*/ 2215303 w 2215303"/>
                    <a:gd name="connsiteY77" fmla="*/ 404707 h 1502410"/>
                    <a:gd name="connsiteX78" fmla="*/ 2202603 w 2215303"/>
                    <a:gd name="connsiteY78" fmla="*/ 417407 h 1502410"/>
                    <a:gd name="connsiteX79" fmla="*/ 2177203 w 2215303"/>
                    <a:gd name="connsiteY79" fmla="*/ 427567 h 1502410"/>
                    <a:gd name="connsiteX80" fmla="*/ 2184823 w 2215303"/>
                    <a:gd name="connsiteY80" fmla="*/ 455507 h 1502410"/>
                    <a:gd name="connsiteX81" fmla="*/ 2189903 w 2215303"/>
                    <a:gd name="connsiteY81" fmla="*/ 468207 h 1502410"/>
                    <a:gd name="connsiteX82" fmla="*/ 2177203 w 2215303"/>
                    <a:gd name="connsiteY82" fmla="*/ 493607 h 1502410"/>
                    <a:gd name="connsiteX83" fmla="*/ 2184823 w 2215303"/>
                    <a:gd name="connsiteY83" fmla="*/ 557107 h 1502410"/>
                    <a:gd name="connsiteX84" fmla="*/ 2156883 w 2215303"/>
                    <a:gd name="connsiteY84" fmla="*/ 587587 h 1502410"/>
                    <a:gd name="connsiteX85" fmla="*/ 2123863 w 2215303"/>
                    <a:gd name="connsiteY85" fmla="*/ 625687 h 1502410"/>
                    <a:gd name="connsiteX86" fmla="*/ 2121323 w 2215303"/>
                    <a:gd name="connsiteY86" fmla="*/ 651087 h 1502410"/>
                    <a:gd name="connsiteX87" fmla="*/ 2123863 w 2215303"/>
                    <a:gd name="connsiteY87" fmla="*/ 681567 h 1502410"/>
                    <a:gd name="connsiteX88" fmla="*/ 2113703 w 2215303"/>
                    <a:gd name="connsiteY88" fmla="*/ 699347 h 1502410"/>
                    <a:gd name="connsiteX89" fmla="*/ 2080683 w 2215303"/>
                    <a:gd name="connsiteY89" fmla="*/ 717127 h 1502410"/>
                    <a:gd name="connsiteX90" fmla="*/ 2045123 w 2215303"/>
                    <a:gd name="connsiteY90" fmla="*/ 724747 h 1502410"/>
                    <a:gd name="connsiteX91" fmla="*/ 2012103 w 2215303"/>
                    <a:gd name="connsiteY91" fmla="*/ 719667 h 1502410"/>
                    <a:gd name="connsiteX92" fmla="*/ 1986703 w 2215303"/>
                    <a:gd name="connsiteY92" fmla="*/ 714587 h 1502410"/>
                    <a:gd name="connsiteX93" fmla="*/ 1925743 w 2215303"/>
                    <a:gd name="connsiteY93" fmla="*/ 729827 h 1502410"/>
                    <a:gd name="connsiteX94" fmla="*/ 1887643 w 2215303"/>
                    <a:gd name="connsiteY94" fmla="*/ 734907 h 1502410"/>
                    <a:gd name="connsiteX95" fmla="*/ 1844463 w 2215303"/>
                    <a:gd name="connsiteY95" fmla="*/ 719667 h 1502410"/>
                    <a:gd name="connsiteX96" fmla="*/ 1824143 w 2215303"/>
                    <a:gd name="connsiteY96" fmla="*/ 701887 h 1502410"/>
                    <a:gd name="connsiteX97" fmla="*/ 1821603 w 2215303"/>
                    <a:gd name="connsiteY97" fmla="*/ 668867 h 1502410"/>
                    <a:gd name="connsiteX98" fmla="*/ 1806363 w 2215303"/>
                    <a:gd name="connsiteY98" fmla="*/ 661247 h 1502410"/>
                    <a:gd name="connsiteX99" fmla="*/ 1775883 w 2215303"/>
                    <a:gd name="connsiteY99" fmla="*/ 671407 h 1502410"/>
                    <a:gd name="connsiteX100" fmla="*/ 1755563 w 2215303"/>
                    <a:gd name="connsiteY100" fmla="*/ 663787 h 1502410"/>
                    <a:gd name="connsiteX101" fmla="*/ 1747943 w 2215303"/>
                    <a:gd name="connsiteY101" fmla="*/ 653627 h 1502410"/>
                    <a:gd name="connsiteX102" fmla="*/ 1725083 w 2215303"/>
                    <a:gd name="connsiteY102" fmla="*/ 668867 h 1502410"/>
                    <a:gd name="connsiteX103" fmla="*/ 1694603 w 2215303"/>
                    <a:gd name="connsiteY103" fmla="*/ 686647 h 1502410"/>
                    <a:gd name="connsiteX104" fmla="*/ 1674283 w 2215303"/>
                    <a:gd name="connsiteY104" fmla="*/ 701887 h 1502410"/>
                    <a:gd name="connsiteX105" fmla="*/ 1681903 w 2215303"/>
                    <a:gd name="connsiteY105" fmla="*/ 722207 h 1502410"/>
                    <a:gd name="connsiteX106" fmla="*/ 1689523 w 2215303"/>
                    <a:gd name="connsiteY106" fmla="*/ 742527 h 1502410"/>
                    <a:gd name="connsiteX107" fmla="*/ 1684443 w 2215303"/>
                    <a:gd name="connsiteY107" fmla="*/ 770467 h 1502410"/>
                    <a:gd name="connsiteX108" fmla="*/ 1699683 w 2215303"/>
                    <a:gd name="connsiteY108" fmla="*/ 783167 h 1502410"/>
                    <a:gd name="connsiteX109" fmla="*/ 1674283 w 2215303"/>
                    <a:gd name="connsiteY109" fmla="*/ 803487 h 1502410"/>
                    <a:gd name="connsiteX110" fmla="*/ 1656503 w 2215303"/>
                    <a:gd name="connsiteY110" fmla="*/ 826347 h 1502410"/>
                    <a:gd name="connsiteX111" fmla="*/ 1664123 w 2215303"/>
                    <a:gd name="connsiteY111" fmla="*/ 851747 h 1502410"/>
                    <a:gd name="connsiteX112" fmla="*/ 1692063 w 2215303"/>
                    <a:gd name="connsiteY112" fmla="*/ 874607 h 1502410"/>
                    <a:gd name="connsiteX113" fmla="*/ 1725083 w 2215303"/>
                    <a:gd name="connsiteY113" fmla="*/ 894927 h 1502410"/>
                    <a:gd name="connsiteX114" fmla="*/ 1750483 w 2215303"/>
                    <a:gd name="connsiteY114" fmla="*/ 907627 h 1502410"/>
                    <a:gd name="connsiteX115" fmla="*/ 1773343 w 2215303"/>
                    <a:gd name="connsiteY115" fmla="*/ 920327 h 1502410"/>
                    <a:gd name="connsiteX116" fmla="*/ 1786043 w 2215303"/>
                    <a:gd name="connsiteY116" fmla="*/ 953347 h 1502410"/>
                    <a:gd name="connsiteX117" fmla="*/ 1788583 w 2215303"/>
                    <a:gd name="connsiteY117" fmla="*/ 973667 h 1502410"/>
                    <a:gd name="connsiteX118" fmla="*/ 1821603 w 2215303"/>
                    <a:gd name="connsiteY118" fmla="*/ 1052407 h 1502410"/>
                    <a:gd name="connsiteX119" fmla="*/ 1847003 w 2215303"/>
                    <a:gd name="connsiteY119" fmla="*/ 1075267 h 1502410"/>
                    <a:gd name="connsiteX120" fmla="*/ 1877483 w 2215303"/>
                    <a:gd name="connsiteY120" fmla="*/ 1082887 h 1502410"/>
                    <a:gd name="connsiteX121" fmla="*/ 1923203 w 2215303"/>
                    <a:gd name="connsiteY121" fmla="*/ 1090507 h 1502410"/>
                    <a:gd name="connsiteX122" fmla="*/ 1902883 w 2215303"/>
                    <a:gd name="connsiteY122" fmla="*/ 1115907 h 1502410"/>
                    <a:gd name="connsiteX123" fmla="*/ 1844463 w 2215303"/>
                    <a:gd name="connsiteY123" fmla="*/ 1143847 h 1502410"/>
                    <a:gd name="connsiteX124" fmla="*/ 1811443 w 2215303"/>
                    <a:gd name="connsiteY124" fmla="*/ 1159087 h 1502410"/>
                    <a:gd name="connsiteX125" fmla="*/ 1796203 w 2215303"/>
                    <a:gd name="connsiteY125" fmla="*/ 1174327 h 1502410"/>
                    <a:gd name="connsiteX126" fmla="*/ 1775883 w 2215303"/>
                    <a:gd name="connsiteY126" fmla="*/ 1202267 h 1502410"/>
                    <a:gd name="connsiteX127" fmla="*/ 1740323 w 2215303"/>
                    <a:gd name="connsiteY127" fmla="*/ 1212427 h 1502410"/>
                    <a:gd name="connsiteX128" fmla="*/ 1704763 w 2215303"/>
                    <a:gd name="connsiteY128" fmla="*/ 1214967 h 1502410"/>
                    <a:gd name="connsiteX129" fmla="*/ 1648883 w 2215303"/>
                    <a:gd name="connsiteY129" fmla="*/ 1268307 h 1502410"/>
                    <a:gd name="connsiteX130" fmla="*/ 1631103 w 2215303"/>
                    <a:gd name="connsiteY130" fmla="*/ 1270847 h 1502410"/>
                    <a:gd name="connsiteX131" fmla="*/ 1641263 w 2215303"/>
                    <a:gd name="connsiteY131" fmla="*/ 1296247 h 1502410"/>
                    <a:gd name="connsiteX132" fmla="*/ 1704763 w 2215303"/>
                    <a:gd name="connsiteY132" fmla="*/ 1314027 h 1502410"/>
                    <a:gd name="connsiteX133" fmla="*/ 1735243 w 2215303"/>
                    <a:gd name="connsiteY133" fmla="*/ 1339427 h 1502410"/>
                    <a:gd name="connsiteX134" fmla="*/ 1714923 w 2215303"/>
                    <a:gd name="connsiteY134" fmla="*/ 1347047 h 1502410"/>
                    <a:gd name="connsiteX135" fmla="*/ 1694603 w 2215303"/>
                    <a:gd name="connsiteY135" fmla="*/ 1359747 h 1502410"/>
                    <a:gd name="connsiteX136" fmla="*/ 1692063 w 2215303"/>
                    <a:gd name="connsiteY136" fmla="*/ 1387687 h 1502410"/>
                    <a:gd name="connsiteX137" fmla="*/ 1689523 w 2215303"/>
                    <a:gd name="connsiteY137" fmla="*/ 1408007 h 1502410"/>
                    <a:gd name="connsiteX138" fmla="*/ 1686983 w 2215303"/>
                    <a:gd name="connsiteY138" fmla="*/ 1435947 h 1502410"/>
                    <a:gd name="connsiteX139" fmla="*/ 1697143 w 2215303"/>
                    <a:gd name="connsiteY139" fmla="*/ 1484207 h 1502410"/>
                    <a:gd name="connsiteX140" fmla="*/ 1661583 w 2215303"/>
                    <a:gd name="connsiteY140" fmla="*/ 1501987 h 1502410"/>
                    <a:gd name="connsiteX141" fmla="*/ 1620943 w 2215303"/>
                    <a:gd name="connsiteY141" fmla="*/ 1486747 h 1502410"/>
                    <a:gd name="connsiteX142" fmla="*/ 1559983 w 2215303"/>
                    <a:gd name="connsiteY142" fmla="*/ 1489287 h 1502410"/>
                    <a:gd name="connsiteX143" fmla="*/ 1552363 w 2215303"/>
                    <a:gd name="connsiteY143" fmla="*/ 1443567 h 1502410"/>
                    <a:gd name="connsiteX144" fmla="*/ 1542203 w 2215303"/>
                    <a:gd name="connsiteY144" fmla="*/ 1423247 h 1502410"/>
                    <a:gd name="connsiteX145" fmla="*/ 1519343 w 2215303"/>
                    <a:gd name="connsiteY145" fmla="*/ 1433407 h 1502410"/>
                    <a:gd name="connsiteX146" fmla="*/ 1506643 w 2215303"/>
                    <a:gd name="connsiteY146" fmla="*/ 1405467 h 1502410"/>
                    <a:gd name="connsiteX147" fmla="*/ 1521883 w 2215303"/>
                    <a:gd name="connsiteY147" fmla="*/ 1377527 h 1502410"/>
                    <a:gd name="connsiteX148" fmla="*/ 1506643 w 2215303"/>
                    <a:gd name="connsiteY148" fmla="*/ 1334347 h 1502410"/>
                    <a:gd name="connsiteX149" fmla="*/ 1496483 w 2215303"/>
                    <a:gd name="connsiteY149" fmla="*/ 1296247 h 1502410"/>
                    <a:gd name="connsiteX150" fmla="*/ 1435523 w 2215303"/>
                    <a:gd name="connsiteY150" fmla="*/ 1281007 h 1502410"/>
                    <a:gd name="connsiteX151" fmla="*/ 1399963 w 2215303"/>
                    <a:gd name="connsiteY151" fmla="*/ 1303867 h 1502410"/>
                    <a:gd name="connsiteX152" fmla="*/ 1379643 w 2215303"/>
                    <a:gd name="connsiteY152" fmla="*/ 1341967 h 1502410"/>
                    <a:gd name="connsiteX153" fmla="*/ 1336463 w 2215303"/>
                    <a:gd name="connsiteY153" fmla="*/ 1359747 h 1502410"/>
                    <a:gd name="connsiteX154" fmla="*/ 1305983 w 2215303"/>
                    <a:gd name="connsiteY154" fmla="*/ 1364827 h 1502410"/>
                    <a:gd name="connsiteX155" fmla="*/ 1288203 w 2215303"/>
                    <a:gd name="connsiteY155" fmla="*/ 1349587 h 1502410"/>
                    <a:gd name="connsiteX156" fmla="*/ 1285663 w 2215303"/>
                    <a:gd name="connsiteY156" fmla="*/ 1331807 h 1502410"/>
                    <a:gd name="connsiteX157" fmla="*/ 1255183 w 2215303"/>
                    <a:gd name="connsiteY157" fmla="*/ 1336887 h 1502410"/>
                    <a:gd name="connsiteX158" fmla="*/ 1257723 w 2215303"/>
                    <a:gd name="connsiteY158" fmla="*/ 1316567 h 1502410"/>
                    <a:gd name="connsiteX159" fmla="*/ 1229783 w 2215303"/>
                    <a:gd name="connsiteY159" fmla="*/ 1303867 h 1502410"/>
                    <a:gd name="connsiteX160" fmla="*/ 1219623 w 2215303"/>
                    <a:gd name="connsiteY160" fmla="*/ 1281007 h 1502410"/>
                    <a:gd name="connsiteX161" fmla="*/ 1191683 w 2215303"/>
                    <a:gd name="connsiteY161" fmla="*/ 1296247 h 1502410"/>
                    <a:gd name="connsiteX162" fmla="*/ 1148503 w 2215303"/>
                    <a:gd name="connsiteY162" fmla="*/ 1286087 h 1502410"/>
                    <a:gd name="connsiteX163" fmla="*/ 1130723 w 2215303"/>
                    <a:gd name="connsiteY163" fmla="*/ 1273387 h 1502410"/>
                    <a:gd name="connsiteX164" fmla="*/ 1095163 w 2215303"/>
                    <a:gd name="connsiteY164" fmla="*/ 1258147 h 1502410"/>
                    <a:gd name="connsiteX165" fmla="*/ 1082463 w 2215303"/>
                    <a:gd name="connsiteY165" fmla="*/ 1220047 h 1502410"/>
                    <a:gd name="connsiteX166" fmla="*/ 1090083 w 2215303"/>
                    <a:gd name="connsiteY166" fmla="*/ 1174327 h 1502410"/>
                    <a:gd name="connsiteX167" fmla="*/ 1062143 w 2215303"/>
                    <a:gd name="connsiteY167" fmla="*/ 1151467 h 1502410"/>
                    <a:gd name="connsiteX168" fmla="*/ 1064683 w 2215303"/>
                    <a:gd name="connsiteY168" fmla="*/ 1090507 h 1502410"/>
                    <a:gd name="connsiteX169" fmla="*/ 1074843 w 2215303"/>
                    <a:gd name="connsiteY169" fmla="*/ 1057487 h 1502410"/>
                    <a:gd name="connsiteX170" fmla="*/ 1067223 w 2215303"/>
                    <a:gd name="connsiteY170" fmla="*/ 1016847 h 1502410"/>
                    <a:gd name="connsiteX171" fmla="*/ 1029123 w 2215303"/>
                    <a:gd name="connsiteY171" fmla="*/ 983827 h 1502410"/>
                    <a:gd name="connsiteX172" fmla="*/ 960543 w 2215303"/>
                    <a:gd name="connsiteY172" fmla="*/ 976207 h 1502410"/>
                    <a:gd name="connsiteX173" fmla="*/ 876723 w 2215303"/>
                    <a:gd name="connsiteY173" fmla="*/ 983827 h 1502410"/>
                    <a:gd name="connsiteX174" fmla="*/ 803063 w 2215303"/>
                    <a:gd name="connsiteY174" fmla="*/ 986367 h 1502410"/>
                    <a:gd name="connsiteX175" fmla="*/ 782743 w 2215303"/>
                    <a:gd name="connsiteY175" fmla="*/ 973667 h 1502410"/>
                    <a:gd name="connsiteX176" fmla="*/ 782743 w 2215303"/>
                    <a:gd name="connsiteY176" fmla="*/ 953347 h 1502410"/>
                    <a:gd name="connsiteX177" fmla="*/ 721783 w 2215303"/>
                    <a:gd name="connsiteY177" fmla="*/ 958427 h 1502410"/>
                    <a:gd name="connsiteX178" fmla="*/ 665903 w 2215303"/>
                    <a:gd name="connsiteY178" fmla="*/ 978747 h 1502410"/>
                    <a:gd name="connsiteX179" fmla="*/ 625263 w 2215303"/>
                    <a:gd name="connsiteY179" fmla="*/ 981287 h 1502410"/>
                    <a:gd name="connsiteX180" fmla="*/ 592243 w 2215303"/>
                    <a:gd name="connsiteY180" fmla="*/ 960967 h 1502410"/>
                    <a:gd name="connsiteX181" fmla="*/ 559223 w 2215303"/>
                    <a:gd name="connsiteY181" fmla="*/ 958427 h 1502410"/>
                    <a:gd name="connsiteX182" fmla="*/ 533823 w 2215303"/>
                    <a:gd name="connsiteY182" fmla="*/ 905087 h 1502410"/>
                    <a:gd name="connsiteX183" fmla="*/ 541443 w 2215303"/>
                    <a:gd name="connsiteY183" fmla="*/ 856827 h 1502410"/>
                    <a:gd name="connsiteX184" fmla="*/ 569383 w 2215303"/>
                    <a:gd name="connsiteY184" fmla="*/ 788247 h 1502410"/>
                    <a:gd name="connsiteX185" fmla="*/ 554143 w 2215303"/>
                    <a:gd name="connsiteY185" fmla="*/ 755227 h 1502410"/>
                    <a:gd name="connsiteX186" fmla="*/ 559223 w 2215303"/>
                    <a:gd name="connsiteY186" fmla="*/ 706967 h 1502410"/>
                    <a:gd name="connsiteX187" fmla="*/ 505883 w 2215303"/>
                    <a:gd name="connsiteY187" fmla="*/ 694267 h 1502410"/>
                    <a:gd name="connsiteX188" fmla="*/ 483023 w 2215303"/>
                    <a:gd name="connsiteY188" fmla="*/ 671407 h 1502410"/>
                    <a:gd name="connsiteX189" fmla="*/ 450003 w 2215303"/>
                    <a:gd name="connsiteY189" fmla="*/ 676487 h 1502410"/>
                    <a:gd name="connsiteX190" fmla="*/ 437303 w 2215303"/>
                    <a:gd name="connsiteY190" fmla="*/ 653627 h 1502410"/>
                    <a:gd name="connsiteX191" fmla="*/ 404283 w 2215303"/>
                    <a:gd name="connsiteY191" fmla="*/ 668867 h 1502410"/>
                    <a:gd name="connsiteX192" fmla="*/ 411903 w 2215303"/>
                    <a:gd name="connsiteY192" fmla="*/ 691727 h 1502410"/>
                    <a:gd name="connsiteX193" fmla="*/ 383963 w 2215303"/>
                    <a:gd name="connsiteY193" fmla="*/ 694267 h 1502410"/>
                    <a:gd name="connsiteX194" fmla="*/ 350943 w 2215303"/>
                    <a:gd name="connsiteY194" fmla="*/ 691727 h 1502410"/>
                    <a:gd name="connsiteX195" fmla="*/ 340783 w 2215303"/>
                    <a:gd name="connsiteY195" fmla="*/ 717127 h 1502410"/>
                    <a:gd name="connsiteX196" fmla="*/ 358563 w 2215303"/>
                    <a:gd name="connsiteY196" fmla="*/ 757767 h 1502410"/>
                    <a:gd name="connsiteX197" fmla="*/ 343323 w 2215303"/>
                    <a:gd name="connsiteY197" fmla="*/ 773007 h 1502410"/>
                    <a:gd name="connsiteX198" fmla="*/ 292523 w 2215303"/>
                    <a:gd name="connsiteY198" fmla="*/ 785707 h 1502410"/>
                    <a:gd name="connsiteX199" fmla="*/ 254423 w 2215303"/>
                    <a:gd name="connsiteY199" fmla="*/ 821267 h 1502410"/>
                    <a:gd name="connsiteX200" fmla="*/ 241723 w 2215303"/>
                    <a:gd name="connsiteY200" fmla="*/ 803487 h 1502410"/>
                    <a:gd name="connsiteX201" fmla="*/ 241723 w 2215303"/>
                    <a:gd name="connsiteY201" fmla="*/ 773007 h 1502410"/>
                    <a:gd name="connsiteX202" fmla="*/ 208703 w 2215303"/>
                    <a:gd name="connsiteY202" fmla="*/ 765387 h 1502410"/>
                    <a:gd name="connsiteX203" fmla="*/ 213783 w 2215303"/>
                    <a:gd name="connsiteY203" fmla="*/ 790787 h 1502410"/>
                    <a:gd name="connsiteX204" fmla="*/ 206163 w 2215303"/>
                    <a:gd name="connsiteY204" fmla="*/ 806027 h 1502410"/>
                    <a:gd name="connsiteX205" fmla="*/ 188383 w 2215303"/>
                    <a:gd name="connsiteY205" fmla="*/ 790787 h 1502410"/>
                    <a:gd name="connsiteX206" fmla="*/ 170603 w 2215303"/>
                    <a:gd name="connsiteY206" fmla="*/ 811107 h 1502410"/>
                    <a:gd name="connsiteX207" fmla="*/ 178223 w 2215303"/>
                    <a:gd name="connsiteY207" fmla="*/ 833967 h 1502410"/>
                    <a:gd name="connsiteX208" fmla="*/ 165523 w 2215303"/>
                    <a:gd name="connsiteY208" fmla="*/ 841587 h 1502410"/>
                    <a:gd name="connsiteX209" fmla="*/ 170603 w 2215303"/>
                    <a:gd name="connsiteY209" fmla="*/ 872067 h 1502410"/>
                    <a:gd name="connsiteX210" fmla="*/ 135043 w 2215303"/>
                    <a:gd name="connsiteY210" fmla="*/ 879687 h 1502410"/>
                    <a:gd name="connsiteX211" fmla="*/ 58843 w 2215303"/>
                    <a:gd name="connsiteY211" fmla="*/ 902547 h 150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</a:cxnLst>
                  <a:rect l="l" t="t" r="r" b="b"/>
                  <a:pathLst>
                    <a:path w="2215303" h="1502410">
                      <a:moveTo>
                        <a:pt x="58843" y="902547"/>
                      </a:moveTo>
                      <a:cubicBezTo>
                        <a:pt x="37253" y="896197"/>
                        <a:pt x="11006" y="855134"/>
                        <a:pt x="5503" y="841587"/>
                      </a:cubicBezTo>
                      <a:cubicBezTo>
                        <a:pt x="0" y="828040"/>
                        <a:pt x="16510" y="830157"/>
                        <a:pt x="25823" y="821267"/>
                      </a:cubicBezTo>
                      <a:cubicBezTo>
                        <a:pt x="35136" y="812377"/>
                        <a:pt x="51223" y="798830"/>
                        <a:pt x="61383" y="788247"/>
                      </a:cubicBezTo>
                      <a:cubicBezTo>
                        <a:pt x="71543" y="777664"/>
                        <a:pt x="81280" y="769620"/>
                        <a:pt x="86783" y="757767"/>
                      </a:cubicBezTo>
                      <a:cubicBezTo>
                        <a:pt x="92286" y="745914"/>
                        <a:pt x="93980" y="728980"/>
                        <a:pt x="94403" y="717127"/>
                      </a:cubicBezTo>
                      <a:cubicBezTo>
                        <a:pt x="94826" y="705274"/>
                        <a:pt x="88476" y="697654"/>
                        <a:pt x="89323" y="686647"/>
                      </a:cubicBezTo>
                      <a:cubicBezTo>
                        <a:pt x="90170" y="675640"/>
                        <a:pt x="98636" y="667597"/>
                        <a:pt x="99483" y="651087"/>
                      </a:cubicBezTo>
                      <a:cubicBezTo>
                        <a:pt x="100330" y="634577"/>
                        <a:pt x="98213" y="605790"/>
                        <a:pt x="94403" y="587587"/>
                      </a:cubicBezTo>
                      <a:cubicBezTo>
                        <a:pt x="90593" y="569384"/>
                        <a:pt x="81280" y="555414"/>
                        <a:pt x="76623" y="541867"/>
                      </a:cubicBezTo>
                      <a:cubicBezTo>
                        <a:pt x="71966" y="528320"/>
                        <a:pt x="67733" y="517314"/>
                        <a:pt x="66463" y="506307"/>
                      </a:cubicBezTo>
                      <a:cubicBezTo>
                        <a:pt x="65193" y="495300"/>
                        <a:pt x="70696" y="487680"/>
                        <a:pt x="69003" y="475827"/>
                      </a:cubicBezTo>
                      <a:cubicBezTo>
                        <a:pt x="67310" y="463974"/>
                        <a:pt x="59690" y="450004"/>
                        <a:pt x="56303" y="435187"/>
                      </a:cubicBezTo>
                      <a:cubicBezTo>
                        <a:pt x="52916" y="420370"/>
                        <a:pt x="47413" y="394547"/>
                        <a:pt x="48683" y="386927"/>
                      </a:cubicBezTo>
                      <a:cubicBezTo>
                        <a:pt x="49953" y="379307"/>
                        <a:pt x="60960" y="386927"/>
                        <a:pt x="63923" y="389467"/>
                      </a:cubicBezTo>
                      <a:cubicBezTo>
                        <a:pt x="66886" y="392007"/>
                        <a:pt x="63923" y="403860"/>
                        <a:pt x="66463" y="402167"/>
                      </a:cubicBezTo>
                      <a:cubicBezTo>
                        <a:pt x="69003" y="400474"/>
                        <a:pt x="67310" y="386504"/>
                        <a:pt x="79163" y="379307"/>
                      </a:cubicBezTo>
                      <a:cubicBezTo>
                        <a:pt x="91016" y="372110"/>
                        <a:pt x="121920" y="361527"/>
                        <a:pt x="137583" y="358987"/>
                      </a:cubicBezTo>
                      <a:cubicBezTo>
                        <a:pt x="153246" y="356447"/>
                        <a:pt x="173566" y="356024"/>
                        <a:pt x="173143" y="364067"/>
                      </a:cubicBezTo>
                      <a:cubicBezTo>
                        <a:pt x="172720" y="372110"/>
                        <a:pt x="148590" y="400050"/>
                        <a:pt x="135043" y="407247"/>
                      </a:cubicBezTo>
                      <a:cubicBezTo>
                        <a:pt x="121496" y="414444"/>
                        <a:pt x="102023" y="404707"/>
                        <a:pt x="91863" y="407247"/>
                      </a:cubicBezTo>
                      <a:cubicBezTo>
                        <a:pt x="81703" y="409787"/>
                        <a:pt x="77893" y="410634"/>
                        <a:pt x="74083" y="422487"/>
                      </a:cubicBezTo>
                      <a:cubicBezTo>
                        <a:pt x="70273" y="434340"/>
                        <a:pt x="62230" y="463127"/>
                        <a:pt x="69003" y="478367"/>
                      </a:cubicBezTo>
                      <a:cubicBezTo>
                        <a:pt x="75776" y="493607"/>
                        <a:pt x="102870" y="508000"/>
                        <a:pt x="114723" y="513927"/>
                      </a:cubicBezTo>
                      <a:cubicBezTo>
                        <a:pt x="126576" y="519854"/>
                        <a:pt x="132926" y="522394"/>
                        <a:pt x="140123" y="513927"/>
                      </a:cubicBezTo>
                      <a:cubicBezTo>
                        <a:pt x="147320" y="505460"/>
                        <a:pt x="151976" y="479637"/>
                        <a:pt x="157903" y="463127"/>
                      </a:cubicBezTo>
                      <a:cubicBezTo>
                        <a:pt x="163830" y="446617"/>
                        <a:pt x="167216" y="432647"/>
                        <a:pt x="175683" y="414867"/>
                      </a:cubicBezTo>
                      <a:cubicBezTo>
                        <a:pt x="184150" y="397087"/>
                        <a:pt x="196426" y="368724"/>
                        <a:pt x="208703" y="356447"/>
                      </a:cubicBezTo>
                      <a:cubicBezTo>
                        <a:pt x="220980" y="344170"/>
                        <a:pt x="225636" y="349250"/>
                        <a:pt x="249343" y="341207"/>
                      </a:cubicBezTo>
                      <a:cubicBezTo>
                        <a:pt x="273050" y="333164"/>
                        <a:pt x="320886" y="315807"/>
                        <a:pt x="350943" y="308187"/>
                      </a:cubicBezTo>
                      <a:cubicBezTo>
                        <a:pt x="381000" y="300567"/>
                        <a:pt x="407246" y="301414"/>
                        <a:pt x="429683" y="295487"/>
                      </a:cubicBezTo>
                      <a:cubicBezTo>
                        <a:pt x="452120" y="289560"/>
                        <a:pt x="465666" y="277707"/>
                        <a:pt x="485563" y="272627"/>
                      </a:cubicBezTo>
                      <a:cubicBezTo>
                        <a:pt x="505460" y="267547"/>
                        <a:pt x="528320" y="267970"/>
                        <a:pt x="549063" y="265007"/>
                      </a:cubicBezTo>
                      <a:cubicBezTo>
                        <a:pt x="569806" y="262044"/>
                        <a:pt x="585893" y="270510"/>
                        <a:pt x="610023" y="254847"/>
                      </a:cubicBezTo>
                      <a:cubicBezTo>
                        <a:pt x="634153" y="239184"/>
                        <a:pt x="674370" y="188384"/>
                        <a:pt x="693843" y="171027"/>
                      </a:cubicBezTo>
                      <a:cubicBezTo>
                        <a:pt x="713316" y="153670"/>
                        <a:pt x="715433" y="158327"/>
                        <a:pt x="726863" y="150707"/>
                      </a:cubicBezTo>
                      <a:cubicBezTo>
                        <a:pt x="738293" y="143087"/>
                        <a:pt x="747183" y="131234"/>
                        <a:pt x="762423" y="125307"/>
                      </a:cubicBezTo>
                      <a:cubicBezTo>
                        <a:pt x="777663" y="119380"/>
                        <a:pt x="800100" y="117264"/>
                        <a:pt x="818303" y="115147"/>
                      </a:cubicBezTo>
                      <a:cubicBezTo>
                        <a:pt x="836506" y="113030"/>
                        <a:pt x="856403" y="120227"/>
                        <a:pt x="871643" y="112607"/>
                      </a:cubicBezTo>
                      <a:cubicBezTo>
                        <a:pt x="886883" y="104987"/>
                        <a:pt x="890270" y="79164"/>
                        <a:pt x="909743" y="69427"/>
                      </a:cubicBezTo>
                      <a:cubicBezTo>
                        <a:pt x="929216" y="59690"/>
                        <a:pt x="957156" y="61807"/>
                        <a:pt x="988483" y="54187"/>
                      </a:cubicBezTo>
                      <a:cubicBezTo>
                        <a:pt x="1019810" y="46567"/>
                        <a:pt x="1064260" y="30480"/>
                        <a:pt x="1097703" y="23707"/>
                      </a:cubicBezTo>
                      <a:cubicBezTo>
                        <a:pt x="1131146" y="16934"/>
                        <a:pt x="1165860" y="16934"/>
                        <a:pt x="1189143" y="13547"/>
                      </a:cubicBezTo>
                      <a:cubicBezTo>
                        <a:pt x="1212426" y="10160"/>
                        <a:pt x="1223010" y="4657"/>
                        <a:pt x="1237403" y="3387"/>
                      </a:cubicBezTo>
                      <a:cubicBezTo>
                        <a:pt x="1251796" y="2117"/>
                        <a:pt x="1260686" y="0"/>
                        <a:pt x="1275503" y="5927"/>
                      </a:cubicBezTo>
                      <a:cubicBezTo>
                        <a:pt x="1290320" y="11854"/>
                        <a:pt x="1308100" y="29634"/>
                        <a:pt x="1326303" y="38947"/>
                      </a:cubicBezTo>
                      <a:cubicBezTo>
                        <a:pt x="1344506" y="48260"/>
                        <a:pt x="1370753" y="55034"/>
                        <a:pt x="1384723" y="61807"/>
                      </a:cubicBezTo>
                      <a:cubicBezTo>
                        <a:pt x="1398693" y="68580"/>
                        <a:pt x="1403773" y="73237"/>
                        <a:pt x="1410123" y="79587"/>
                      </a:cubicBezTo>
                      <a:cubicBezTo>
                        <a:pt x="1416473" y="85937"/>
                        <a:pt x="1421553" y="94404"/>
                        <a:pt x="1422823" y="99907"/>
                      </a:cubicBezTo>
                      <a:cubicBezTo>
                        <a:pt x="1424093" y="105410"/>
                        <a:pt x="1421976" y="115994"/>
                        <a:pt x="1417743" y="112607"/>
                      </a:cubicBezTo>
                      <a:cubicBezTo>
                        <a:pt x="1413510" y="109220"/>
                        <a:pt x="1408006" y="88054"/>
                        <a:pt x="1397423" y="79587"/>
                      </a:cubicBezTo>
                      <a:cubicBezTo>
                        <a:pt x="1386840" y="71120"/>
                        <a:pt x="1366943" y="66464"/>
                        <a:pt x="1354243" y="61807"/>
                      </a:cubicBezTo>
                      <a:cubicBezTo>
                        <a:pt x="1341543" y="57150"/>
                        <a:pt x="1332653" y="54610"/>
                        <a:pt x="1321223" y="51647"/>
                      </a:cubicBezTo>
                      <a:cubicBezTo>
                        <a:pt x="1309793" y="48684"/>
                        <a:pt x="1290743" y="39370"/>
                        <a:pt x="1285663" y="44027"/>
                      </a:cubicBezTo>
                      <a:cubicBezTo>
                        <a:pt x="1280583" y="48684"/>
                        <a:pt x="1286510" y="69004"/>
                        <a:pt x="1290743" y="79587"/>
                      </a:cubicBezTo>
                      <a:cubicBezTo>
                        <a:pt x="1294976" y="90170"/>
                        <a:pt x="1305560" y="99060"/>
                        <a:pt x="1311063" y="107527"/>
                      </a:cubicBezTo>
                      <a:cubicBezTo>
                        <a:pt x="1316566" y="115994"/>
                        <a:pt x="1322070" y="119380"/>
                        <a:pt x="1323763" y="130387"/>
                      </a:cubicBezTo>
                      <a:cubicBezTo>
                        <a:pt x="1325456" y="141394"/>
                        <a:pt x="1317413" y="162137"/>
                        <a:pt x="1321223" y="173567"/>
                      </a:cubicBezTo>
                      <a:cubicBezTo>
                        <a:pt x="1325033" y="184997"/>
                        <a:pt x="1334770" y="189230"/>
                        <a:pt x="1346623" y="198967"/>
                      </a:cubicBezTo>
                      <a:cubicBezTo>
                        <a:pt x="1358476" y="208704"/>
                        <a:pt x="1371176" y="225637"/>
                        <a:pt x="1392343" y="231987"/>
                      </a:cubicBezTo>
                      <a:cubicBezTo>
                        <a:pt x="1413510" y="238337"/>
                        <a:pt x="1446106" y="236644"/>
                        <a:pt x="1473623" y="237067"/>
                      </a:cubicBezTo>
                      <a:cubicBezTo>
                        <a:pt x="1501140" y="237490"/>
                        <a:pt x="1532466" y="237914"/>
                        <a:pt x="1557443" y="234527"/>
                      </a:cubicBezTo>
                      <a:cubicBezTo>
                        <a:pt x="1582420" y="231140"/>
                        <a:pt x="1608666" y="220557"/>
                        <a:pt x="1623483" y="216747"/>
                      </a:cubicBezTo>
                      <a:cubicBezTo>
                        <a:pt x="1638300" y="212937"/>
                        <a:pt x="1634066" y="215054"/>
                        <a:pt x="1646343" y="211667"/>
                      </a:cubicBezTo>
                      <a:cubicBezTo>
                        <a:pt x="1658620" y="208280"/>
                        <a:pt x="1684443" y="194734"/>
                        <a:pt x="1697143" y="196427"/>
                      </a:cubicBezTo>
                      <a:cubicBezTo>
                        <a:pt x="1709843" y="198120"/>
                        <a:pt x="1711536" y="218440"/>
                        <a:pt x="1722543" y="221827"/>
                      </a:cubicBezTo>
                      <a:cubicBezTo>
                        <a:pt x="1733550" y="225214"/>
                        <a:pt x="1746250" y="216324"/>
                        <a:pt x="1763183" y="216747"/>
                      </a:cubicBezTo>
                      <a:cubicBezTo>
                        <a:pt x="1780116" y="217170"/>
                        <a:pt x="1810173" y="222674"/>
                        <a:pt x="1824143" y="224367"/>
                      </a:cubicBezTo>
                      <a:cubicBezTo>
                        <a:pt x="1838113" y="226060"/>
                        <a:pt x="1847003" y="226907"/>
                        <a:pt x="1847003" y="226907"/>
                      </a:cubicBezTo>
                      <a:lnTo>
                        <a:pt x="1946063" y="237067"/>
                      </a:lnTo>
                      <a:lnTo>
                        <a:pt x="2101003" y="252307"/>
                      </a:lnTo>
                      <a:cubicBezTo>
                        <a:pt x="2139950" y="255694"/>
                        <a:pt x="2163656" y="254847"/>
                        <a:pt x="2179743" y="257387"/>
                      </a:cubicBezTo>
                      <a:cubicBezTo>
                        <a:pt x="2195830" y="259927"/>
                        <a:pt x="2192443" y="258234"/>
                        <a:pt x="2197523" y="267547"/>
                      </a:cubicBezTo>
                      <a:cubicBezTo>
                        <a:pt x="2202603" y="276860"/>
                        <a:pt x="2208953" y="302684"/>
                        <a:pt x="2210223" y="313267"/>
                      </a:cubicBezTo>
                      <a:cubicBezTo>
                        <a:pt x="2211493" y="323850"/>
                        <a:pt x="2208530" y="324274"/>
                        <a:pt x="2205143" y="331047"/>
                      </a:cubicBezTo>
                      <a:cubicBezTo>
                        <a:pt x="2201756" y="337820"/>
                        <a:pt x="2190326" y="345864"/>
                        <a:pt x="2189903" y="353907"/>
                      </a:cubicBezTo>
                      <a:cubicBezTo>
                        <a:pt x="2189480" y="361950"/>
                        <a:pt x="2202603" y="379307"/>
                        <a:pt x="2202603" y="379307"/>
                      </a:cubicBezTo>
                      <a:cubicBezTo>
                        <a:pt x="2206836" y="387774"/>
                        <a:pt x="2215303" y="398357"/>
                        <a:pt x="2215303" y="404707"/>
                      </a:cubicBezTo>
                      <a:cubicBezTo>
                        <a:pt x="2215303" y="411057"/>
                        <a:pt x="2208953" y="413597"/>
                        <a:pt x="2202603" y="417407"/>
                      </a:cubicBezTo>
                      <a:cubicBezTo>
                        <a:pt x="2196253" y="421217"/>
                        <a:pt x="2180166" y="421217"/>
                        <a:pt x="2177203" y="427567"/>
                      </a:cubicBezTo>
                      <a:cubicBezTo>
                        <a:pt x="2174240" y="433917"/>
                        <a:pt x="2182706" y="448734"/>
                        <a:pt x="2184823" y="455507"/>
                      </a:cubicBezTo>
                      <a:cubicBezTo>
                        <a:pt x="2186940" y="462280"/>
                        <a:pt x="2191173" y="461857"/>
                        <a:pt x="2189903" y="468207"/>
                      </a:cubicBezTo>
                      <a:cubicBezTo>
                        <a:pt x="2188633" y="474557"/>
                        <a:pt x="2178050" y="478790"/>
                        <a:pt x="2177203" y="493607"/>
                      </a:cubicBezTo>
                      <a:cubicBezTo>
                        <a:pt x="2176356" y="508424"/>
                        <a:pt x="2188210" y="541444"/>
                        <a:pt x="2184823" y="557107"/>
                      </a:cubicBezTo>
                      <a:cubicBezTo>
                        <a:pt x="2181436" y="572770"/>
                        <a:pt x="2167043" y="576157"/>
                        <a:pt x="2156883" y="587587"/>
                      </a:cubicBezTo>
                      <a:cubicBezTo>
                        <a:pt x="2146723" y="599017"/>
                        <a:pt x="2129790" y="615104"/>
                        <a:pt x="2123863" y="625687"/>
                      </a:cubicBezTo>
                      <a:cubicBezTo>
                        <a:pt x="2117936" y="636270"/>
                        <a:pt x="2121323" y="641774"/>
                        <a:pt x="2121323" y="651087"/>
                      </a:cubicBezTo>
                      <a:cubicBezTo>
                        <a:pt x="2121323" y="660400"/>
                        <a:pt x="2125133" y="673524"/>
                        <a:pt x="2123863" y="681567"/>
                      </a:cubicBezTo>
                      <a:cubicBezTo>
                        <a:pt x="2122593" y="689610"/>
                        <a:pt x="2120900" y="693420"/>
                        <a:pt x="2113703" y="699347"/>
                      </a:cubicBezTo>
                      <a:cubicBezTo>
                        <a:pt x="2106506" y="705274"/>
                        <a:pt x="2092113" y="712894"/>
                        <a:pt x="2080683" y="717127"/>
                      </a:cubicBezTo>
                      <a:cubicBezTo>
                        <a:pt x="2069253" y="721360"/>
                        <a:pt x="2056553" y="724324"/>
                        <a:pt x="2045123" y="724747"/>
                      </a:cubicBezTo>
                      <a:cubicBezTo>
                        <a:pt x="2033693" y="725170"/>
                        <a:pt x="2021840" y="721360"/>
                        <a:pt x="2012103" y="719667"/>
                      </a:cubicBezTo>
                      <a:cubicBezTo>
                        <a:pt x="2002366" y="717974"/>
                        <a:pt x="2001096" y="712894"/>
                        <a:pt x="1986703" y="714587"/>
                      </a:cubicBezTo>
                      <a:cubicBezTo>
                        <a:pt x="1972310" y="716280"/>
                        <a:pt x="1942253" y="726440"/>
                        <a:pt x="1925743" y="729827"/>
                      </a:cubicBezTo>
                      <a:cubicBezTo>
                        <a:pt x="1909233" y="733214"/>
                        <a:pt x="1901190" y="736600"/>
                        <a:pt x="1887643" y="734907"/>
                      </a:cubicBezTo>
                      <a:cubicBezTo>
                        <a:pt x="1874096" y="733214"/>
                        <a:pt x="1855046" y="725170"/>
                        <a:pt x="1844463" y="719667"/>
                      </a:cubicBezTo>
                      <a:cubicBezTo>
                        <a:pt x="1833880" y="714164"/>
                        <a:pt x="1827953" y="710354"/>
                        <a:pt x="1824143" y="701887"/>
                      </a:cubicBezTo>
                      <a:cubicBezTo>
                        <a:pt x="1820333" y="693420"/>
                        <a:pt x="1824566" y="675640"/>
                        <a:pt x="1821603" y="668867"/>
                      </a:cubicBezTo>
                      <a:cubicBezTo>
                        <a:pt x="1818640" y="662094"/>
                        <a:pt x="1813983" y="660824"/>
                        <a:pt x="1806363" y="661247"/>
                      </a:cubicBezTo>
                      <a:cubicBezTo>
                        <a:pt x="1798743" y="661670"/>
                        <a:pt x="1784350" y="670984"/>
                        <a:pt x="1775883" y="671407"/>
                      </a:cubicBezTo>
                      <a:cubicBezTo>
                        <a:pt x="1767416" y="671830"/>
                        <a:pt x="1760220" y="666750"/>
                        <a:pt x="1755563" y="663787"/>
                      </a:cubicBezTo>
                      <a:cubicBezTo>
                        <a:pt x="1750906" y="660824"/>
                        <a:pt x="1753023" y="652780"/>
                        <a:pt x="1747943" y="653627"/>
                      </a:cubicBezTo>
                      <a:cubicBezTo>
                        <a:pt x="1742863" y="654474"/>
                        <a:pt x="1733973" y="663364"/>
                        <a:pt x="1725083" y="668867"/>
                      </a:cubicBezTo>
                      <a:cubicBezTo>
                        <a:pt x="1716193" y="674370"/>
                        <a:pt x="1703070" y="681144"/>
                        <a:pt x="1694603" y="686647"/>
                      </a:cubicBezTo>
                      <a:cubicBezTo>
                        <a:pt x="1686136" y="692150"/>
                        <a:pt x="1676400" y="695960"/>
                        <a:pt x="1674283" y="701887"/>
                      </a:cubicBezTo>
                      <a:cubicBezTo>
                        <a:pt x="1672166" y="707814"/>
                        <a:pt x="1681903" y="722207"/>
                        <a:pt x="1681903" y="722207"/>
                      </a:cubicBezTo>
                      <a:cubicBezTo>
                        <a:pt x="1684443" y="728980"/>
                        <a:pt x="1689100" y="734484"/>
                        <a:pt x="1689523" y="742527"/>
                      </a:cubicBezTo>
                      <a:cubicBezTo>
                        <a:pt x="1689946" y="750570"/>
                        <a:pt x="1682750" y="763694"/>
                        <a:pt x="1684443" y="770467"/>
                      </a:cubicBezTo>
                      <a:cubicBezTo>
                        <a:pt x="1686136" y="777240"/>
                        <a:pt x="1701376" y="777664"/>
                        <a:pt x="1699683" y="783167"/>
                      </a:cubicBezTo>
                      <a:cubicBezTo>
                        <a:pt x="1697990" y="788670"/>
                        <a:pt x="1681480" y="796290"/>
                        <a:pt x="1674283" y="803487"/>
                      </a:cubicBezTo>
                      <a:cubicBezTo>
                        <a:pt x="1667086" y="810684"/>
                        <a:pt x="1658196" y="818304"/>
                        <a:pt x="1656503" y="826347"/>
                      </a:cubicBezTo>
                      <a:cubicBezTo>
                        <a:pt x="1654810" y="834390"/>
                        <a:pt x="1658196" y="843704"/>
                        <a:pt x="1664123" y="851747"/>
                      </a:cubicBezTo>
                      <a:cubicBezTo>
                        <a:pt x="1670050" y="859790"/>
                        <a:pt x="1681903" y="867410"/>
                        <a:pt x="1692063" y="874607"/>
                      </a:cubicBezTo>
                      <a:cubicBezTo>
                        <a:pt x="1702223" y="881804"/>
                        <a:pt x="1715346" y="889424"/>
                        <a:pt x="1725083" y="894927"/>
                      </a:cubicBezTo>
                      <a:cubicBezTo>
                        <a:pt x="1734820" y="900430"/>
                        <a:pt x="1742440" y="903394"/>
                        <a:pt x="1750483" y="907627"/>
                      </a:cubicBezTo>
                      <a:cubicBezTo>
                        <a:pt x="1758526" y="911860"/>
                        <a:pt x="1767416" y="912707"/>
                        <a:pt x="1773343" y="920327"/>
                      </a:cubicBezTo>
                      <a:cubicBezTo>
                        <a:pt x="1779270" y="927947"/>
                        <a:pt x="1783503" y="944457"/>
                        <a:pt x="1786043" y="953347"/>
                      </a:cubicBezTo>
                      <a:cubicBezTo>
                        <a:pt x="1788583" y="962237"/>
                        <a:pt x="1782656" y="957157"/>
                        <a:pt x="1788583" y="973667"/>
                      </a:cubicBezTo>
                      <a:cubicBezTo>
                        <a:pt x="1794510" y="990177"/>
                        <a:pt x="1811866" y="1035474"/>
                        <a:pt x="1821603" y="1052407"/>
                      </a:cubicBezTo>
                      <a:cubicBezTo>
                        <a:pt x="1831340" y="1069340"/>
                        <a:pt x="1837690" y="1070187"/>
                        <a:pt x="1847003" y="1075267"/>
                      </a:cubicBezTo>
                      <a:cubicBezTo>
                        <a:pt x="1856316" y="1080347"/>
                        <a:pt x="1864783" y="1080347"/>
                        <a:pt x="1877483" y="1082887"/>
                      </a:cubicBezTo>
                      <a:cubicBezTo>
                        <a:pt x="1890183" y="1085427"/>
                        <a:pt x="1918970" y="1085004"/>
                        <a:pt x="1923203" y="1090507"/>
                      </a:cubicBezTo>
                      <a:cubicBezTo>
                        <a:pt x="1927436" y="1096010"/>
                        <a:pt x="1916006" y="1107017"/>
                        <a:pt x="1902883" y="1115907"/>
                      </a:cubicBezTo>
                      <a:cubicBezTo>
                        <a:pt x="1889760" y="1124797"/>
                        <a:pt x="1859703" y="1136650"/>
                        <a:pt x="1844463" y="1143847"/>
                      </a:cubicBezTo>
                      <a:cubicBezTo>
                        <a:pt x="1829223" y="1151044"/>
                        <a:pt x="1819486" y="1154007"/>
                        <a:pt x="1811443" y="1159087"/>
                      </a:cubicBezTo>
                      <a:cubicBezTo>
                        <a:pt x="1803400" y="1164167"/>
                        <a:pt x="1802130" y="1167130"/>
                        <a:pt x="1796203" y="1174327"/>
                      </a:cubicBezTo>
                      <a:cubicBezTo>
                        <a:pt x="1790276" y="1181524"/>
                        <a:pt x="1785196" y="1195917"/>
                        <a:pt x="1775883" y="1202267"/>
                      </a:cubicBezTo>
                      <a:cubicBezTo>
                        <a:pt x="1766570" y="1208617"/>
                        <a:pt x="1752176" y="1210310"/>
                        <a:pt x="1740323" y="1212427"/>
                      </a:cubicBezTo>
                      <a:cubicBezTo>
                        <a:pt x="1728470" y="1214544"/>
                        <a:pt x="1720003" y="1205654"/>
                        <a:pt x="1704763" y="1214967"/>
                      </a:cubicBezTo>
                      <a:cubicBezTo>
                        <a:pt x="1689523" y="1224280"/>
                        <a:pt x="1661160" y="1258994"/>
                        <a:pt x="1648883" y="1268307"/>
                      </a:cubicBezTo>
                      <a:cubicBezTo>
                        <a:pt x="1636606" y="1277620"/>
                        <a:pt x="1632373" y="1266190"/>
                        <a:pt x="1631103" y="1270847"/>
                      </a:cubicBezTo>
                      <a:cubicBezTo>
                        <a:pt x="1629833" y="1275504"/>
                        <a:pt x="1628986" y="1289050"/>
                        <a:pt x="1641263" y="1296247"/>
                      </a:cubicBezTo>
                      <a:cubicBezTo>
                        <a:pt x="1653540" y="1303444"/>
                        <a:pt x="1689100" y="1306830"/>
                        <a:pt x="1704763" y="1314027"/>
                      </a:cubicBezTo>
                      <a:cubicBezTo>
                        <a:pt x="1720426" y="1321224"/>
                        <a:pt x="1733550" y="1333924"/>
                        <a:pt x="1735243" y="1339427"/>
                      </a:cubicBezTo>
                      <a:cubicBezTo>
                        <a:pt x="1736936" y="1344930"/>
                        <a:pt x="1721696" y="1343660"/>
                        <a:pt x="1714923" y="1347047"/>
                      </a:cubicBezTo>
                      <a:cubicBezTo>
                        <a:pt x="1708150" y="1350434"/>
                        <a:pt x="1698413" y="1352974"/>
                        <a:pt x="1694603" y="1359747"/>
                      </a:cubicBezTo>
                      <a:cubicBezTo>
                        <a:pt x="1690793" y="1366520"/>
                        <a:pt x="1692910" y="1379644"/>
                        <a:pt x="1692063" y="1387687"/>
                      </a:cubicBezTo>
                      <a:cubicBezTo>
                        <a:pt x="1691216" y="1395730"/>
                        <a:pt x="1690370" y="1399964"/>
                        <a:pt x="1689523" y="1408007"/>
                      </a:cubicBezTo>
                      <a:cubicBezTo>
                        <a:pt x="1688676" y="1416050"/>
                        <a:pt x="1685713" y="1423247"/>
                        <a:pt x="1686983" y="1435947"/>
                      </a:cubicBezTo>
                      <a:cubicBezTo>
                        <a:pt x="1688253" y="1448647"/>
                        <a:pt x="1701376" y="1473200"/>
                        <a:pt x="1697143" y="1484207"/>
                      </a:cubicBezTo>
                      <a:cubicBezTo>
                        <a:pt x="1692910" y="1495214"/>
                        <a:pt x="1674283" y="1501564"/>
                        <a:pt x="1661583" y="1501987"/>
                      </a:cubicBezTo>
                      <a:cubicBezTo>
                        <a:pt x="1648883" y="1502410"/>
                        <a:pt x="1637876" y="1488864"/>
                        <a:pt x="1620943" y="1486747"/>
                      </a:cubicBezTo>
                      <a:cubicBezTo>
                        <a:pt x="1604010" y="1484630"/>
                        <a:pt x="1571413" y="1496484"/>
                        <a:pt x="1559983" y="1489287"/>
                      </a:cubicBezTo>
                      <a:cubicBezTo>
                        <a:pt x="1548553" y="1482090"/>
                        <a:pt x="1555326" y="1454574"/>
                        <a:pt x="1552363" y="1443567"/>
                      </a:cubicBezTo>
                      <a:cubicBezTo>
                        <a:pt x="1549400" y="1432560"/>
                        <a:pt x="1547706" y="1424940"/>
                        <a:pt x="1542203" y="1423247"/>
                      </a:cubicBezTo>
                      <a:cubicBezTo>
                        <a:pt x="1536700" y="1421554"/>
                        <a:pt x="1525270" y="1436370"/>
                        <a:pt x="1519343" y="1433407"/>
                      </a:cubicBezTo>
                      <a:cubicBezTo>
                        <a:pt x="1513416" y="1430444"/>
                        <a:pt x="1506220" y="1414780"/>
                        <a:pt x="1506643" y="1405467"/>
                      </a:cubicBezTo>
                      <a:cubicBezTo>
                        <a:pt x="1507066" y="1396154"/>
                        <a:pt x="1521883" y="1389380"/>
                        <a:pt x="1521883" y="1377527"/>
                      </a:cubicBezTo>
                      <a:cubicBezTo>
                        <a:pt x="1521883" y="1365674"/>
                        <a:pt x="1510876" y="1347894"/>
                        <a:pt x="1506643" y="1334347"/>
                      </a:cubicBezTo>
                      <a:cubicBezTo>
                        <a:pt x="1502410" y="1320800"/>
                        <a:pt x="1508336" y="1305137"/>
                        <a:pt x="1496483" y="1296247"/>
                      </a:cubicBezTo>
                      <a:cubicBezTo>
                        <a:pt x="1484630" y="1287357"/>
                        <a:pt x="1451610" y="1279737"/>
                        <a:pt x="1435523" y="1281007"/>
                      </a:cubicBezTo>
                      <a:cubicBezTo>
                        <a:pt x="1419436" y="1282277"/>
                        <a:pt x="1409276" y="1293707"/>
                        <a:pt x="1399963" y="1303867"/>
                      </a:cubicBezTo>
                      <a:cubicBezTo>
                        <a:pt x="1390650" y="1314027"/>
                        <a:pt x="1390226" y="1332654"/>
                        <a:pt x="1379643" y="1341967"/>
                      </a:cubicBezTo>
                      <a:cubicBezTo>
                        <a:pt x="1369060" y="1351280"/>
                        <a:pt x="1348740" y="1355937"/>
                        <a:pt x="1336463" y="1359747"/>
                      </a:cubicBezTo>
                      <a:cubicBezTo>
                        <a:pt x="1324186" y="1363557"/>
                        <a:pt x="1314026" y="1366520"/>
                        <a:pt x="1305983" y="1364827"/>
                      </a:cubicBezTo>
                      <a:cubicBezTo>
                        <a:pt x="1297940" y="1363134"/>
                        <a:pt x="1291590" y="1355090"/>
                        <a:pt x="1288203" y="1349587"/>
                      </a:cubicBezTo>
                      <a:cubicBezTo>
                        <a:pt x="1284816" y="1344084"/>
                        <a:pt x="1291166" y="1333924"/>
                        <a:pt x="1285663" y="1331807"/>
                      </a:cubicBezTo>
                      <a:cubicBezTo>
                        <a:pt x="1280160" y="1329690"/>
                        <a:pt x="1259840" y="1339427"/>
                        <a:pt x="1255183" y="1336887"/>
                      </a:cubicBezTo>
                      <a:cubicBezTo>
                        <a:pt x="1250526" y="1334347"/>
                        <a:pt x="1261956" y="1322070"/>
                        <a:pt x="1257723" y="1316567"/>
                      </a:cubicBezTo>
                      <a:cubicBezTo>
                        <a:pt x="1253490" y="1311064"/>
                        <a:pt x="1236133" y="1309794"/>
                        <a:pt x="1229783" y="1303867"/>
                      </a:cubicBezTo>
                      <a:cubicBezTo>
                        <a:pt x="1223433" y="1297940"/>
                        <a:pt x="1225973" y="1282277"/>
                        <a:pt x="1219623" y="1281007"/>
                      </a:cubicBezTo>
                      <a:cubicBezTo>
                        <a:pt x="1213273" y="1279737"/>
                        <a:pt x="1203536" y="1295400"/>
                        <a:pt x="1191683" y="1296247"/>
                      </a:cubicBezTo>
                      <a:cubicBezTo>
                        <a:pt x="1179830" y="1297094"/>
                        <a:pt x="1158663" y="1289897"/>
                        <a:pt x="1148503" y="1286087"/>
                      </a:cubicBezTo>
                      <a:cubicBezTo>
                        <a:pt x="1138343" y="1282277"/>
                        <a:pt x="1139613" y="1278044"/>
                        <a:pt x="1130723" y="1273387"/>
                      </a:cubicBezTo>
                      <a:cubicBezTo>
                        <a:pt x="1121833" y="1268730"/>
                        <a:pt x="1103206" y="1267037"/>
                        <a:pt x="1095163" y="1258147"/>
                      </a:cubicBezTo>
                      <a:cubicBezTo>
                        <a:pt x="1087120" y="1249257"/>
                        <a:pt x="1083310" y="1234017"/>
                        <a:pt x="1082463" y="1220047"/>
                      </a:cubicBezTo>
                      <a:cubicBezTo>
                        <a:pt x="1081616" y="1206077"/>
                        <a:pt x="1093470" y="1185757"/>
                        <a:pt x="1090083" y="1174327"/>
                      </a:cubicBezTo>
                      <a:cubicBezTo>
                        <a:pt x="1086696" y="1162897"/>
                        <a:pt x="1066376" y="1165437"/>
                        <a:pt x="1062143" y="1151467"/>
                      </a:cubicBezTo>
                      <a:cubicBezTo>
                        <a:pt x="1057910" y="1137497"/>
                        <a:pt x="1062566" y="1106170"/>
                        <a:pt x="1064683" y="1090507"/>
                      </a:cubicBezTo>
                      <a:cubicBezTo>
                        <a:pt x="1066800" y="1074844"/>
                        <a:pt x="1074420" y="1069764"/>
                        <a:pt x="1074843" y="1057487"/>
                      </a:cubicBezTo>
                      <a:cubicBezTo>
                        <a:pt x="1075266" y="1045210"/>
                        <a:pt x="1074843" y="1029124"/>
                        <a:pt x="1067223" y="1016847"/>
                      </a:cubicBezTo>
                      <a:cubicBezTo>
                        <a:pt x="1059603" y="1004570"/>
                        <a:pt x="1046903" y="990600"/>
                        <a:pt x="1029123" y="983827"/>
                      </a:cubicBezTo>
                      <a:cubicBezTo>
                        <a:pt x="1011343" y="977054"/>
                        <a:pt x="985943" y="976207"/>
                        <a:pt x="960543" y="976207"/>
                      </a:cubicBezTo>
                      <a:cubicBezTo>
                        <a:pt x="935143" y="976207"/>
                        <a:pt x="902970" y="982134"/>
                        <a:pt x="876723" y="983827"/>
                      </a:cubicBezTo>
                      <a:cubicBezTo>
                        <a:pt x="850476" y="985520"/>
                        <a:pt x="818726" y="988060"/>
                        <a:pt x="803063" y="986367"/>
                      </a:cubicBezTo>
                      <a:cubicBezTo>
                        <a:pt x="787400" y="984674"/>
                        <a:pt x="786130" y="979170"/>
                        <a:pt x="782743" y="973667"/>
                      </a:cubicBezTo>
                      <a:cubicBezTo>
                        <a:pt x="779356" y="968164"/>
                        <a:pt x="792903" y="955887"/>
                        <a:pt x="782743" y="953347"/>
                      </a:cubicBezTo>
                      <a:cubicBezTo>
                        <a:pt x="772583" y="950807"/>
                        <a:pt x="741256" y="954194"/>
                        <a:pt x="721783" y="958427"/>
                      </a:cubicBezTo>
                      <a:cubicBezTo>
                        <a:pt x="702310" y="962660"/>
                        <a:pt x="681990" y="974937"/>
                        <a:pt x="665903" y="978747"/>
                      </a:cubicBezTo>
                      <a:cubicBezTo>
                        <a:pt x="649816" y="982557"/>
                        <a:pt x="637540" y="984250"/>
                        <a:pt x="625263" y="981287"/>
                      </a:cubicBezTo>
                      <a:cubicBezTo>
                        <a:pt x="612986" y="978324"/>
                        <a:pt x="603250" y="964777"/>
                        <a:pt x="592243" y="960967"/>
                      </a:cubicBezTo>
                      <a:cubicBezTo>
                        <a:pt x="581236" y="957157"/>
                        <a:pt x="568960" y="967740"/>
                        <a:pt x="559223" y="958427"/>
                      </a:cubicBezTo>
                      <a:cubicBezTo>
                        <a:pt x="549486" y="949114"/>
                        <a:pt x="536786" y="922020"/>
                        <a:pt x="533823" y="905087"/>
                      </a:cubicBezTo>
                      <a:cubicBezTo>
                        <a:pt x="530860" y="888154"/>
                        <a:pt x="535516" y="876300"/>
                        <a:pt x="541443" y="856827"/>
                      </a:cubicBezTo>
                      <a:cubicBezTo>
                        <a:pt x="547370" y="837354"/>
                        <a:pt x="567266" y="805180"/>
                        <a:pt x="569383" y="788247"/>
                      </a:cubicBezTo>
                      <a:cubicBezTo>
                        <a:pt x="571500" y="771314"/>
                        <a:pt x="555836" y="768774"/>
                        <a:pt x="554143" y="755227"/>
                      </a:cubicBezTo>
                      <a:cubicBezTo>
                        <a:pt x="552450" y="741680"/>
                        <a:pt x="567266" y="717127"/>
                        <a:pt x="559223" y="706967"/>
                      </a:cubicBezTo>
                      <a:cubicBezTo>
                        <a:pt x="551180" y="696807"/>
                        <a:pt x="518583" y="700194"/>
                        <a:pt x="505883" y="694267"/>
                      </a:cubicBezTo>
                      <a:cubicBezTo>
                        <a:pt x="493183" y="688340"/>
                        <a:pt x="492336" y="674370"/>
                        <a:pt x="483023" y="671407"/>
                      </a:cubicBezTo>
                      <a:cubicBezTo>
                        <a:pt x="473710" y="668444"/>
                        <a:pt x="457623" y="679450"/>
                        <a:pt x="450003" y="676487"/>
                      </a:cubicBezTo>
                      <a:cubicBezTo>
                        <a:pt x="442383" y="673524"/>
                        <a:pt x="444923" y="654897"/>
                        <a:pt x="437303" y="653627"/>
                      </a:cubicBezTo>
                      <a:cubicBezTo>
                        <a:pt x="429683" y="652357"/>
                        <a:pt x="408516" y="662517"/>
                        <a:pt x="404283" y="668867"/>
                      </a:cubicBezTo>
                      <a:cubicBezTo>
                        <a:pt x="400050" y="675217"/>
                        <a:pt x="415290" y="687494"/>
                        <a:pt x="411903" y="691727"/>
                      </a:cubicBezTo>
                      <a:cubicBezTo>
                        <a:pt x="408516" y="695960"/>
                        <a:pt x="394123" y="694267"/>
                        <a:pt x="383963" y="694267"/>
                      </a:cubicBezTo>
                      <a:cubicBezTo>
                        <a:pt x="373803" y="694267"/>
                        <a:pt x="358140" y="687917"/>
                        <a:pt x="350943" y="691727"/>
                      </a:cubicBezTo>
                      <a:cubicBezTo>
                        <a:pt x="343746" y="695537"/>
                        <a:pt x="339513" y="706120"/>
                        <a:pt x="340783" y="717127"/>
                      </a:cubicBezTo>
                      <a:cubicBezTo>
                        <a:pt x="342053" y="728134"/>
                        <a:pt x="358140" y="748454"/>
                        <a:pt x="358563" y="757767"/>
                      </a:cubicBezTo>
                      <a:cubicBezTo>
                        <a:pt x="358986" y="767080"/>
                        <a:pt x="354330" y="768350"/>
                        <a:pt x="343323" y="773007"/>
                      </a:cubicBezTo>
                      <a:cubicBezTo>
                        <a:pt x="332316" y="777664"/>
                        <a:pt x="307340" y="777664"/>
                        <a:pt x="292523" y="785707"/>
                      </a:cubicBezTo>
                      <a:cubicBezTo>
                        <a:pt x="277706" y="793750"/>
                        <a:pt x="262890" y="818304"/>
                        <a:pt x="254423" y="821267"/>
                      </a:cubicBezTo>
                      <a:cubicBezTo>
                        <a:pt x="245956" y="824230"/>
                        <a:pt x="243840" y="811530"/>
                        <a:pt x="241723" y="803487"/>
                      </a:cubicBezTo>
                      <a:cubicBezTo>
                        <a:pt x="239606" y="795444"/>
                        <a:pt x="247226" y="779357"/>
                        <a:pt x="241723" y="773007"/>
                      </a:cubicBezTo>
                      <a:cubicBezTo>
                        <a:pt x="236220" y="766657"/>
                        <a:pt x="213360" y="762424"/>
                        <a:pt x="208703" y="765387"/>
                      </a:cubicBezTo>
                      <a:cubicBezTo>
                        <a:pt x="204046" y="768350"/>
                        <a:pt x="214206" y="784014"/>
                        <a:pt x="213783" y="790787"/>
                      </a:cubicBezTo>
                      <a:cubicBezTo>
                        <a:pt x="213360" y="797560"/>
                        <a:pt x="210396" y="806027"/>
                        <a:pt x="206163" y="806027"/>
                      </a:cubicBezTo>
                      <a:cubicBezTo>
                        <a:pt x="201930" y="806027"/>
                        <a:pt x="194310" y="789940"/>
                        <a:pt x="188383" y="790787"/>
                      </a:cubicBezTo>
                      <a:cubicBezTo>
                        <a:pt x="182456" y="791634"/>
                        <a:pt x="172296" y="803910"/>
                        <a:pt x="170603" y="811107"/>
                      </a:cubicBezTo>
                      <a:cubicBezTo>
                        <a:pt x="168910" y="818304"/>
                        <a:pt x="179070" y="828887"/>
                        <a:pt x="178223" y="833967"/>
                      </a:cubicBezTo>
                      <a:cubicBezTo>
                        <a:pt x="177376" y="839047"/>
                        <a:pt x="166793" y="835237"/>
                        <a:pt x="165523" y="841587"/>
                      </a:cubicBezTo>
                      <a:cubicBezTo>
                        <a:pt x="164253" y="847937"/>
                        <a:pt x="175683" y="865717"/>
                        <a:pt x="170603" y="872067"/>
                      </a:cubicBezTo>
                      <a:cubicBezTo>
                        <a:pt x="165523" y="878417"/>
                        <a:pt x="147320" y="877570"/>
                        <a:pt x="135043" y="879687"/>
                      </a:cubicBezTo>
                      <a:cubicBezTo>
                        <a:pt x="122766" y="881804"/>
                        <a:pt x="80433" y="908897"/>
                        <a:pt x="58843" y="902547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pic>
            <p:nvPicPr>
              <p:cNvPr id="18437" name="Picture 5" descr="C:\Users\KOWALSKI\Downloads\PREZENTACJA HARKOT\polska-wojewodztwa-kontur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7664" y="1124744"/>
                <a:ext cx="5821127" cy="5426282"/>
              </a:xfrm>
              <a:prstGeom prst="rect">
                <a:avLst/>
              </a:prstGeom>
              <a:noFill/>
            </p:spPr>
          </p:pic>
        </p:grpSp>
        <p:sp>
          <p:nvSpPr>
            <p:cNvPr id="20" name="Elipsa 19"/>
            <p:cNvSpPr/>
            <p:nvPr/>
          </p:nvSpPr>
          <p:spPr>
            <a:xfrm>
              <a:off x="2267744" y="436510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5364088" y="3501008"/>
              <a:ext cx="216024" cy="216024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652120" y="3501008"/>
              <a:ext cx="972000" cy="246221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WARSZAWA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555904" y="4365104"/>
              <a:ext cx="1152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BOLESŁAWIEC</a:t>
              </a:r>
            </a:p>
          </p:txBody>
        </p:sp>
        <p:sp>
          <p:nvSpPr>
            <p:cNvPr id="25" name="Elipsa 24"/>
            <p:cNvSpPr/>
            <p:nvPr/>
          </p:nvSpPr>
          <p:spPr>
            <a:xfrm>
              <a:off x="2123728" y="256490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2411760" y="2564904"/>
              <a:ext cx="100811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CHOSZCZNO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pole tekstowe 27">
              <a:hlinkClick r:id="rId4" action="ppaction://hlinksldjump"/>
            </p:cNvPr>
            <p:cNvSpPr txBox="1"/>
            <p:nvPr/>
          </p:nvSpPr>
          <p:spPr>
            <a:xfrm>
              <a:off x="3347864" y="3212976"/>
              <a:ext cx="972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BIEDRUSKO</a:t>
              </a:r>
            </a:p>
          </p:txBody>
        </p:sp>
        <p:sp>
          <p:nvSpPr>
            <p:cNvPr id="26" name="Elipsa 25"/>
            <p:cNvSpPr/>
            <p:nvPr/>
          </p:nvSpPr>
          <p:spPr>
            <a:xfrm>
              <a:off x="3059832" y="321297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Elipsa 29"/>
            <p:cNvSpPr/>
            <p:nvPr/>
          </p:nvSpPr>
          <p:spPr>
            <a:xfrm>
              <a:off x="5889224" y="196763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076056" y="1798498"/>
              <a:ext cx="720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ORZYSZ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60960" y="4848840"/>
            <a:ext cx="2314796" cy="1314147"/>
            <a:chOff x="-2556792" y="3140968"/>
            <a:chExt cx="2314796" cy="1314147"/>
          </a:xfrm>
        </p:grpSpPr>
        <p:sp>
          <p:nvSpPr>
            <p:cNvPr id="33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314796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BROT</a:t>
              </a:r>
            </a:p>
          </p:txBody>
        </p:sp>
        <p:sp>
          <p:nvSpPr>
            <p:cNvPr id="34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I START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35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90660" cy="954107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19.02.1962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09.1963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ŚOW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1992</a:t>
              </a: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60960" y="3372676"/>
            <a:ext cx="2278792" cy="1314147"/>
            <a:chOff x="-2556792" y="3140968"/>
            <a:chExt cx="2278792" cy="1314147"/>
          </a:xfrm>
        </p:grpSpPr>
        <p:sp>
          <p:nvSpPr>
            <p:cNvPr id="39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278792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 algn="ctr">
                <a:defRPr/>
              </a:pPr>
              <a:r>
                <a:rPr lang="pl-PL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36 BROT →3BROT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I START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41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54656" cy="954107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1964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1969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ŚOW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1992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60960" y="1896512"/>
            <a:ext cx="2314796" cy="1314147"/>
            <a:chOff x="-2556792" y="3140968"/>
            <a:chExt cx="2314796" cy="1314147"/>
          </a:xfrm>
          <a:effectLst/>
        </p:grpSpPr>
        <p:sp>
          <p:nvSpPr>
            <p:cNvPr id="43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314796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 BROT → 2BROT</a:t>
              </a:r>
            </a:p>
          </p:txBody>
        </p:sp>
        <p:sp>
          <p:nvSpPr>
            <p:cNvPr id="44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I START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45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90660" cy="954107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1963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06.1964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31.12.1992</a:t>
              </a:r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6804248" y="4437112"/>
            <a:ext cx="2232248" cy="1314147"/>
            <a:chOff x="-2556792" y="3140968"/>
            <a:chExt cx="2232248" cy="1314147"/>
          </a:xfrm>
        </p:grpSpPr>
        <p:sp>
          <p:nvSpPr>
            <p:cNvPr id="47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232248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32 BROT</a:t>
              </a:r>
            </a:p>
          </p:txBody>
        </p:sp>
        <p:sp>
          <p:nvSpPr>
            <p:cNvPr id="48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I START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49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08112" cy="954107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1961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1.09.1962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WOW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1989</a:t>
              </a:r>
            </a:p>
          </p:txBody>
        </p:sp>
      </p:grpSp>
      <p:sp>
        <p:nvSpPr>
          <p:cNvPr id="50" name="Dowolny kształt 49"/>
          <p:cNvSpPr/>
          <p:nvPr/>
        </p:nvSpPr>
        <p:spPr>
          <a:xfrm>
            <a:off x="2339752" y="3372232"/>
            <a:ext cx="1260140" cy="200784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927" h="179764">
                <a:moveTo>
                  <a:pt x="1633927" y="179764"/>
                </a:moveTo>
                <a:lnTo>
                  <a:pt x="0" y="149805"/>
                </a:lnTo>
                <a:lnTo>
                  <a:pt x="0" y="0"/>
                </a:lnTo>
                <a:lnTo>
                  <a:pt x="1633927" y="1797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Dowolny kształt 55"/>
          <p:cNvSpPr/>
          <p:nvPr/>
        </p:nvSpPr>
        <p:spPr>
          <a:xfrm>
            <a:off x="2375756" y="1880828"/>
            <a:ext cx="288032" cy="1044116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710403 w 710403"/>
              <a:gd name="connsiteY0" fmla="*/ 868859 h 868859"/>
              <a:gd name="connsiteX1" fmla="*/ 0 w 710403"/>
              <a:gd name="connsiteY1" fmla="*/ 149805 h 868859"/>
              <a:gd name="connsiteX2" fmla="*/ 0 w 710403"/>
              <a:gd name="connsiteY2" fmla="*/ 0 h 868859"/>
              <a:gd name="connsiteX3" fmla="*/ 710403 w 710403"/>
              <a:gd name="connsiteY3" fmla="*/ 868859 h 86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403" h="868859">
                <a:moveTo>
                  <a:pt x="710403" y="868859"/>
                </a:moveTo>
                <a:lnTo>
                  <a:pt x="0" y="149805"/>
                </a:lnTo>
                <a:lnTo>
                  <a:pt x="0" y="0"/>
                </a:lnTo>
                <a:lnTo>
                  <a:pt x="710403" y="86885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Dowolny kształt 56"/>
          <p:cNvSpPr/>
          <p:nvPr/>
        </p:nvSpPr>
        <p:spPr>
          <a:xfrm>
            <a:off x="2375756" y="4771196"/>
            <a:ext cx="432048" cy="252030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852484 w 852484"/>
              <a:gd name="connsiteY0" fmla="*/ 0 h 209726"/>
              <a:gd name="connsiteX1" fmla="*/ 0 w 852484"/>
              <a:gd name="connsiteY1" fmla="*/ 209726 h 209726"/>
              <a:gd name="connsiteX2" fmla="*/ 0 w 852484"/>
              <a:gd name="connsiteY2" fmla="*/ 59921 h 209726"/>
              <a:gd name="connsiteX3" fmla="*/ 852484 w 852484"/>
              <a:gd name="connsiteY3" fmla="*/ 0 h 2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484" h="209726">
                <a:moveTo>
                  <a:pt x="852484" y="0"/>
                </a:moveTo>
                <a:lnTo>
                  <a:pt x="0" y="209726"/>
                </a:lnTo>
                <a:lnTo>
                  <a:pt x="0" y="59921"/>
                </a:lnTo>
                <a:lnTo>
                  <a:pt x="85248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Dowolny kształt 57"/>
          <p:cNvSpPr/>
          <p:nvPr/>
        </p:nvSpPr>
        <p:spPr>
          <a:xfrm flipH="1">
            <a:off x="6444208" y="2348880"/>
            <a:ext cx="2556284" cy="2088232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2273290 w 2273290"/>
              <a:gd name="connsiteY0" fmla="*/ 179764 h 1917483"/>
              <a:gd name="connsiteX1" fmla="*/ 0 w 2273290"/>
              <a:gd name="connsiteY1" fmla="*/ 1917483 h 1917483"/>
              <a:gd name="connsiteX2" fmla="*/ 639363 w 2273290"/>
              <a:gd name="connsiteY2" fmla="*/ 0 h 1917483"/>
              <a:gd name="connsiteX3" fmla="*/ 2273290 w 2273290"/>
              <a:gd name="connsiteY3" fmla="*/ 179764 h 1917483"/>
              <a:gd name="connsiteX0" fmla="*/ 2699031 w 2699031"/>
              <a:gd name="connsiteY0" fmla="*/ 0 h 1737719"/>
              <a:gd name="connsiteX1" fmla="*/ 425741 w 2699031"/>
              <a:gd name="connsiteY1" fmla="*/ 1737719 h 1737719"/>
              <a:gd name="connsiteX2" fmla="*/ 0 w 2699031"/>
              <a:gd name="connsiteY2" fmla="*/ 1737719 h 1737719"/>
              <a:gd name="connsiteX3" fmla="*/ 2699031 w 2699031"/>
              <a:gd name="connsiteY3" fmla="*/ 0 h 1737719"/>
              <a:gd name="connsiteX0" fmla="*/ 2557452 w 2557452"/>
              <a:gd name="connsiteY0" fmla="*/ 0 h 1737719"/>
              <a:gd name="connsiteX1" fmla="*/ 284162 w 2557452"/>
              <a:gd name="connsiteY1" fmla="*/ 1737719 h 1737719"/>
              <a:gd name="connsiteX2" fmla="*/ 0 w 2557452"/>
              <a:gd name="connsiteY2" fmla="*/ 1737719 h 1737719"/>
              <a:gd name="connsiteX3" fmla="*/ 2557452 w 2557452"/>
              <a:gd name="connsiteY3" fmla="*/ 0 h 1737719"/>
              <a:gd name="connsiteX0" fmla="*/ 2521932 w 2521932"/>
              <a:gd name="connsiteY0" fmla="*/ 0 h 1737719"/>
              <a:gd name="connsiteX1" fmla="*/ 284162 w 2521932"/>
              <a:gd name="connsiteY1" fmla="*/ 1737719 h 1737719"/>
              <a:gd name="connsiteX2" fmla="*/ 0 w 2521932"/>
              <a:gd name="connsiteY2" fmla="*/ 1737719 h 1737719"/>
              <a:gd name="connsiteX3" fmla="*/ 2521932 w 2521932"/>
              <a:gd name="connsiteY3" fmla="*/ 0 h 17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1932" h="1737719">
                <a:moveTo>
                  <a:pt x="2521932" y="0"/>
                </a:moveTo>
                <a:lnTo>
                  <a:pt x="284162" y="1737719"/>
                </a:lnTo>
                <a:lnTo>
                  <a:pt x="0" y="1737719"/>
                </a:lnTo>
                <a:lnTo>
                  <a:pt x="252193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2" name="Grupa 51"/>
          <p:cNvGrpSpPr/>
          <p:nvPr/>
        </p:nvGrpSpPr>
        <p:grpSpPr>
          <a:xfrm>
            <a:off x="7020272" y="1268760"/>
            <a:ext cx="1872208" cy="883260"/>
            <a:chOff x="-2556792" y="3140968"/>
            <a:chExt cx="1872208" cy="883260"/>
          </a:xfrm>
        </p:grpSpPr>
        <p:sp>
          <p:nvSpPr>
            <p:cNvPr id="53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1872208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OSzA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55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648072" cy="523220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1961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1977</a:t>
              </a:r>
            </a:p>
          </p:txBody>
        </p:sp>
      </p:grpSp>
      <p:sp>
        <p:nvSpPr>
          <p:cNvPr id="59" name="Dowolny kształt 58"/>
          <p:cNvSpPr/>
          <p:nvPr/>
        </p:nvSpPr>
        <p:spPr>
          <a:xfrm flipH="1">
            <a:off x="6444208" y="1268760"/>
            <a:ext cx="576064" cy="1044116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746938 w 746938"/>
              <a:gd name="connsiteY0" fmla="*/ 934808 h 934808"/>
              <a:gd name="connsiteX1" fmla="*/ 0 w 746938"/>
              <a:gd name="connsiteY1" fmla="*/ 149805 h 934808"/>
              <a:gd name="connsiteX2" fmla="*/ 0 w 746938"/>
              <a:gd name="connsiteY2" fmla="*/ 0 h 934808"/>
              <a:gd name="connsiteX3" fmla="*/ 746938 w 746938"/>
              <a:gd name="connsiteY3" fmla="*/ 934808 h 93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938" h="934808">
                <a:moveTo>
                  <a:pt x="746938" y="934808"/>
                </a:moveTo>
                <a:lnTo>
                  <a:pt x="0" y="149805"/>
                </a:lnTo>
                <a:lnTo>
                  <a:pt x="0" y="0"/>
                </a:lnTo>
                <a:lnTo>
                  <a:pt x="746938" y="93480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0" name="Grupa 59"/>
          <p:cNvGrpSpPr/>
          <p:nvPr/>
        </p:nvGrpSpPr>
        <p:grpSpPr>
          <a:xfrm>
            <a:off x="2519772" y="1160748"/>
            <a:ext cx="1872208" cy="883260"/>
            <a:chOff x="-2556792" y="3140968"/>
            <a:chExt cx="1872208" cy="883260"/>
          </a:xfrm>
        </p:grpSpPr>
        <p:sp>
          <p:nvSpPr>
            <p:cNvPr id="61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1872208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23 </a:t>
              </a:r>
              <a:r>
                <a:rPr kumimoji="0" lang="pl-PL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Sz</a:t>
              </a:r>
              <a:r>
                <a:rPr kumimoji="0" lang="pl-PL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da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63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648072" cy="523220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1961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???</a:t>
              </a:r>
            </a:p>
          </p:txBody>
        </p:sp>
      </p:grpSp>
      <p:grpSp>
        <p:nvGrpSpPr>
          <p:cNvPr id="64" name="Grupa 63"/>
          <p:cNvGrpSpPr/>
          <p:nvPr/>
        </p:nvGrpSpPr>
        <p:grpSpPr>
          <a:xfrm>
            <a:off x="4463988" y="2888940"/>
            <a:ext cx="972028" cy="396044"/>
            <a:chOff x="8532440" y="1916832"/>
            <a:chExt cx="972028" cy="396044"/>
          </a:xfrm>
        </p:grpSpPr>
        <p:sp>
          <p:nvSpPr>
            <p:cNvPr id="65" name="Elipsa 64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ole tekstowe 65"/>
            <p:cNvSpPr txBox="1"/>
            <p:nvPr/>
          </p:nvSpPr>
          <p:spPr>
            <a:xfrm>
              <a:off x="8784468" y="1916832"/>
              <a:ext cx="720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TORUŃ</a:t>
              </a:r>
            </a:p>
          </p:txBody>
        </p:sp>
      </p:grpSp>
      <p:sp>
        <p:nvSpPr>
          <p:cNvPr id="67" name="Dowolny kształt 66"/>
          <p:cNvSpPr/>
          <p:nvPr/>
        </p:nvSpPr>
        <p:spPr>
          <a:xfrm rot="5400000">
            <a:off x="3473879" y="2078849"/>
            <a:ext cx="2016223" cy="180022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1447192 w 1447192"/>
              <a:gd name="connsiteY0" fmla="*/ 0 h 292390"/>
              <a:gd name="connsiteX1" fmla="*/ 0 w 1447192"/>
              <a:gd name="connsiteY1" fmla="*/ 292389 h 292390"/>
              <a:gd name="connsiteX2" fmla="*/ 0 w 1447192"/>
              <a:gd name="connsiteY2" fmla="*/ 142584 h 292390"/>
              <a:gd name="connsiteX3" fmla="*/ 1447192 w 1447192"/>
              <a:gd name="connsiteY3" fmla="*/ 0 h 292390"/>
              <a:gd name="connsiteX0" fmla="*/ 2567595 w 2567595"/>
              <a:gd name="connsiteY0" fmla="*/ 0 h 292389"/>
              <a:gd name="connsiteX1" fmla="*/ 1120403 w 2567595"/>
              <a:gd name="connsiteY1" fmla="*/ 292389 h 292389"/>
              <a:gd name="connsiteX2" fmla="*/ 0 w 2567595"/>
              <a:gd name="connsiteY2" fmla="*/ 193410 h 292389"/>
              <a:gd name="connsiteX3" fmla="*/ 2567595 w 2567595"/>
              <a:gd name="connsiteY3" fmla="*/ 0 h 292389"/>
              <a:gd name="connsiteX0" fmla="*/ 2567595 w 2567595"/>
              <a:gd name="connsiteY0" fmla="*/ 0 h 193410"/>
              <a:gd name="connsiteX1" fmla="*/ 793621 w 2567595"/>
              <a:gd name="connsiteY1" fmla="*/ 161175 h 193410"/>
              <a:gd name="connsiteX2" fmla="*/ 0 w 2567595"/>
              <a:gd name="connsiteY2" fmla="*/ 193410 h 193410"/>
              <a:gd name="connsiteX3" fmla="*/ 2567595 w 2567595"/>
              <a:gd name="connsiteY3" fmla="*/ 0 h 193410"/>
              <a:gd name="connsiteX0" fmla="*/ 2567598 w 2567598"/>
              <a:gd name="connsiteY0" fmla="*/ 0 h 161175"/>
              <a:gd name="connsiteX1" fmla="*/ 793624 w 2567598"/>
              <a:gd name="connsiteY1" fmla="*/ 161175 h 161175"/>
              <a:gd name="connsiteX2" fmla="*/ 0 w 2567598"/>
              <a:gd name="connsiteY2" fmla="*/ 128941 h 161175"/>
              <a:gd name="connsiteX3" fmla="*/ 2567598 w 2567598"/>
              <a:gd name="connsiteY3" fmla="*/ 0 h 161175"/>
              <a:gd name="connsiteX0" fmla="*/ 2614282 w 2614282"/>
              <a:gd name="connsiteY0" fmla="*/ 0 h 161176"/>
              <a:gd name="connsiteX1" fmla="*/ 840308 w 2614282"/>
              <a:gd name="connsiteY1" fmla="*/ 161175 h 161176"/>
              <a:gd name="connsiteX2" fmla="*/ 0 w 2614282"/>
              <a:gd name="connsiteY2" fmla="*/ 161176 h 161176"/>
              <a:gd name="connsiteX3" fmla="*/ 2614282 w 2614282"/>
              <a:gd name="connsiteY3" fmla="*/ 0 h 1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4282" h="161176">
                <a:moveTo>
                  <a:pt x="2614282" y="0"/>
                </a:moveTo>
                <a:lnTo>
                  <a:pt x="840308" y="161175"/>
                </a:lnTo>
                <a:lnTo>
                  <a:pt x="0" y="161176"/>
                </a:lnTo>
                <a:lnTo>
                  <a:pt x="2614282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WALSKI\Downloads\PREZENTACJA HARKOT\9k714 OKA\o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08920" y="3737242"/>
            <a:ext cx="3419872" cy="3120758"/>
          </a:xfrm>
          <a:prstGeom prst="rect">
            <a:avLst/>
          </a:prstGeom>
          <a:noFill/>
        </p:spPr>
      </p:pic>
      <p:pic>
        <p:nvPicPr>
          <p:cNvPr id="1027" name="Picture 3" descr="C:\Users\KOWALSKI\Downloads\PREZENTACJA HARKOT\9k714 OKA\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46060"/>
            <a:ext cx="4572000" cy="3411940"/>
          </a:xfrm>
          <a:prstGeom prst="rect">
            <a:avLst/>
          </a:prstGeom>
          <a:noFill/>
        </p:spPr>
      </p:pic>
      <p:pic>
        <p:nvPicPr>
          <p:cNvPr id="1028" name="Picture 4" descr="C:\Users\KOWALSKI\Downloads\PREZENTACJA HARKOT\9k714 OKA\9K714.Oka.wi.Leonidl.CC BY-SA_1.jpg"/>
          <p:cNvPicPr>
            <a:picLocks noChangeAspect="1" noChangeArrowheads="1"/>
          </p:cNvPicPr>
          <p:nvPr/>
        </p:nvPicPr>
        <p:blipFill>
          <a:blip r:embed="rId5" cstate="print"/>
          <a:srcRect t="15019"/>
          <a:stretch>
            <a:fillRect/>
          </a:stretch>
        </p:blipFill>
        <p:spPr bwMode="auto">
          <a:xfrm>
            <a:off x="4554684" y="1196752"/>
            <a:ext cx="4589316" cy="2240868"/>
          </a:xfrm>
          <a:prstGeom prst="rect">
            <a:avLst/>
          </a:prstGeom>
          <a:noFill/>
        </p:spPr>
      </p:pic>
      <p:pic>
        <p:nvPicPr>
          <p:cNvPr id="1029" name="Picture 5" descr="C:\Users\KOWALSKI\Downloads\PREZENTACJA HARKOT\9k714 OKA\1313614289_ef0eda3b9c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88051"/>
            <a:ext cx="3959932" cy="2969949"/>
          </a:xfrm>
          <a:prstGeom prst="rect">
            <a:avLst/>
          </a:prstGeom>
          <a:noFill/>
        </p:spPr>
      </p:pic>
      <p:pic>
        <p:nvPicPr>
          <p:cNvPr id="1030" name="Picture 6" descr="C:\Users\KOWALSKI\Downloads\PREZENTACJA HARKOT\9k714 OKA\jpg_000013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23671"/>
            <a:ext cx="3959932" cy="2637377"/>
          </a:xfrm>
          <a:prstGeom prst="rect">
            <a:avLst/>
          </a:prstGeom>
          <a:noFill/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115616" y="246221"/>
            <a:ext cx="802838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9K714 OKA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1259632" y="2708920"/>
            <a:ext cx="1296144" cy="43204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dywizjon rakiet taktycznych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079612" y="1448780"/>
            <a:ext cx="1440160" cy="51435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DOWÓDZTWO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059832" y="1448828"/>
            <a:ext cx="1080120" cy="51435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SZTAB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151620" y="2600956"/>
            <a:ext cx="1296144" cy="43204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dywizjon rakiet 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344308" y="4953168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klucz śmigłowców</a:t>
            </a: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344308" y="2600908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bateria dowodzenia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7344308" y="3188973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kompania maszyn inżynieryjnych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7344308" y="5553284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pluton obrony przeciwchemicznej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835696" y="3249028"/>
            <a:ext cx="1224136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bateria dowodzenia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143508" y="3248980"/>
            <a:ext cx="126014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pluton obsługi technicznej</a:t>
            </a: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143508" y="3861048"/>
            <a:ext cx="126014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sekcja gospodarcza</a:t>
            </a: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143508" y="4941168"/>
            <a:ext cx="126014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sekcja remontu pojazdów</a:t>
            </a:r>
          </a:p>
        </p:txBody>
      </p:sp>
      <p:cxnSp>
        <p:nvCxnSpPr>
          <p:cNvPr id="24" name="Łącznik prosty 23"/>
          <p:cNvCxnSpPr>
            <a:stCxn id="1026" idx="3"/>
            <a:endCxn id="1027" idx="1"/>
          </p:cNvCxnSpPr>
          <p:nvPr/>
        </p:nvCxnSpPr>
        <p:spPr>
          <a:xfrm>
            <a:off x="2519772" y="1705955"/>
            <a:ext cx="540060" cy="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1799692" y="2276872"/>
            <a:ext cx="5400000" cy="4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>
            <a:stCxn id="1026" idx="2"/>
            <a:endCxn id="1029" idx="0"/>
          </p:cNvCxnSpPr>
          <p:nvPr/>
        </p:nvCxnSpPr>
        <p:spPr>
          <a:xfrm>
            <a:off x="1799692" y="1963130"/>
            <a:ext cx="0" cy="637826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1619552" y="3141016"/>
            <a:ext cx="0" cy="198000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1619552" y="3465052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1619552" y="4077120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1403648" y="3465004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1403648" y="4077072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1403648" y="5121188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ytuł 1"/>
          <p:cNvSpPr txBox="1">
            <a:spLocks/>
          </p:cNvSpPr>
          <p:nvPr/>
        </p:nvSpPr>
        <p:spPr>
          <a:xfrm>
            <a:off x="1115616" y="61555"/>
            <a:ext cx="8028384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Struktura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 brygady rakiet operacyjno –taktycznych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5" name="Grupa 54"/>
          <p:cNvGrpSpPr/>
          <p:nvPr/>
        </p:nvGrpSpPr>
        <p:grpSpPr>
          <a:xfrm>
            <a:off x="1835696" y="3861048"/>
            <a:ext cx="1188132" cy="878614"/>
            <a:chOff x="179512" y="3897052"/>
            <a:chExt cx="1188132" cy="878614"/>
          </a:xfrm>
        </p:grpSpPr>
        <p:sp>
          <p:nvSpPr>
            <p:cNvPr id="51" name="AutoShape 21"/>
            <p:cNvSpPr>
              <a:spLocks noChangeArrowheads="1"/>
            </p:cNvSpPr>
            <p:nvPr/>
          </p:nvSpPr>
          <p:spPr bwMode="auto">
            <a:xfrm>
              <a:off x="287524" y="4005064"/>
              <a:ext cx="1080000" cy="432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startowa</a:t>
              </a:r>
            </a:p>
          </p:txBody>
        </p:sp>
        <p:sp>
          <p:nvSpPr>
            <p:cNvPr id="52" name="AutoShape 20"/>
            <p:cNvSpPr>
              <a:spLocks noChangeArrowheads="1"/>
            </p:cNvSpPr>
            <p:nvPr/>
          </p:nvSpPr>
          <p:spPr bwMode="auto">
            <a:xfrm>
              <a:off x="179512" y="3897052"/>
              <a:ext cx="1080000" cy="432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startowa</a:t>
              </a: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215516" y="4437112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8 x 9P117</a:t>
              </a:r>
              <a:endParaRPr lang="pl-PL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1835696" y="3861096"/>
            <a:ext cx="1404156" cy="986578"/>
            <a:chOff x="1907704" y="3861096"/>
            <a:chExt cx="1404156" cy="986578"/>
          </a:xfrm>
        </p:grpSpPr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2195736" y="4077120"/>
              <a:ext cx="1080000" cy="432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startowa</a:t>
              </a: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2051720" y="3969108"/>
              <a:ext cx="1080000" cy="432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startowa</a:t>
              </a: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1907704" y="3861096"/>
              <a:ext cx="1080000" cy="432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startowa</a:t>
              </a: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159732" y="4509120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6 x 8U218</a:t>
              </a:r>
              <a:endParaRPr lang="pl-PL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3671900" y="2600908"/>
            <a:ext cx="3276364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służby techniczne </a:t>
            </a:r>
          </a:p>
        </p:txBody>
      </p:sp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7344308" y="3777038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kompania ochrony </a:t>
            </a:r>
            <a:br>
              <a:rPr lang="pl-PL" sz="1200" b="1" dirty="0" smtClean="0">
                <a:latin typeface="Arial" pitchFamily="34" charset="0"/>
                <a:cs typeface="Arial" pitchFamily="34" charset="0"/>
              </a:rPr>
            </a:b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i regulacji ruchu</a:t>
            </a:r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3960064" y="4113076"/>
            <a:ext cx="1188000" cy="576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sekcja napełniania </a:t>
            </a:r>
            <a:br>
              <a:rPr lang="pl-PL" sz="1200" b="1" dirty="0" smtClean="0">
                <a:latin typeface="Arial" pitchFamily="34" charset="0"/>
                <a:cs typeface="Arial" pitchFamily="34" charset="0"/>
              </a:rPr>
            </a:b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i montażu</a:t>
            </a:r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3960064" y="4833156"/>
            <a:ext cx="1188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pluton transportowy</a:t>
            </a: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3960064" y="5373216"/>
            <a:ext cx="1188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sekcja kontroli technicznej </a:t>
            </a:r>
          </a:p>
        </p:txBody>
      </p:sp>
      <p:grpSp>
        <p:nvGrpSpPr>
          <p:cNvPr id="89" name="Grupa 88"/>
          <p:cNvGrpSpPr/>
          <p:nvPr/>
        </p:nvGrpSpPr>
        <p:grpSpPr>
          <a:xfrm>
            <a:off x="3707904" y="3465004"/>
            <a:ext cx="1440000" cy="2124236"/>
            <a:chOff x="3707904" y="3465004"/>
            <a:chExt cx="1440000" cy="2124236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707904" y="3465004"/>
              <a:ext cx="1440000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bateria techniczna</a:t>
              </a:r>
            </a:p>
          </p:txBody>
        </p:sp>
        <p:grpSp>
          <p:nvGrpSpPr>
            <p:cNvPr id="88" name="Grupa 87"/>
            <p:cNvGrpSpPr/>
            <p:nvPr/>
          </p:nvGrpSpPr>
          <p:grpSpPr>
            <a:xfrm>
              <a:off x="3815916" y="3897196"/>
              <a:ext cx="144000" cy="1692044"/>
              <a:chOff x="3815916" y="3897196"/>
              <a:chExt cx="144000" cy="1692044"/>
            </a:xfrm>
          </p:grpSpPr>
          <p:cxnSp>
            <p:nvCxnSpPr>
              <p:cNvPr id="63" name="Łącznik prosty 62"/>
              <p:cNvCxnSpPr/>
              <p:nvPr/>
            </p:nvCxnSpPr>
            <p:spPr>
              <a:xfrm>
                <a:off x="3815916" y="3897196"/>
                <a:ext cx="0" cy="1692000"/>
              </a:xfrm>
              <a:prstGeom prst="line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/>
              <p:cNvCxnSpPr/>
              <p:nvPr/>
            </p:nvCxnSpPr>
            <p:spPr>
              <a:xfrm>
                <a:off x="3815916" y="4401108"/>
                <a:ext cx="144000" cy="0"/>
              </a:xfrm>
              <a:prstGeom prst="line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/>
              <p:cNvCxnSpPr/>
              <p:nvPr/>
            </p:nvCxnSpPr>
            <p:spPr>
              <a:xfrm>
                <a:off x="3815916" y="5013176"/>
                <a:ext cx="144000" cy="0"/>
              </a:xfrm>
              <a:prstGeom prst="line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>
                <a:off x="3815916" y="5589240"/>
                <a:ext cx="144000" cy="0"/>
              </a:xfrm>
              <a:prstGeom prst="line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upa 90"/>
          <p:cNvGrpSpPr/>
          <p:nvPr/>
        </p:nvGrpSpPr>
        <p:grpSpPr>
          <a:xfrm>
            <a:off x="4499992" y="3068960"/>
            <a:ext cx="1440160" cy="396044"/>
            <a:chOff x="4499992" y="3068960"/>
            <a:chExt cx="1440160" cy="396044"/>
          </a:xfrm>
        </p:grpSpPr>
        <p:cxnSp>
          <p:nvCxnSpPr>
            <p:cNvPr id="67" name="Łącznik prosty 66"/>
            <p:cNvCxnSpPr/>
            <p:nvPr/>
          </p:nvCxnSpPr>
          <p:spPr>
            <a:xfrm>
              <a:off x="4499992" y="3284984"/>
              <a:ext cx="1440000" cy="48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/>
            <p:cNvCxnSpPr/>
            <p:nvPr/>
          </p:nvCxnSpPr>
          <p:spPr>
            <a:xfrm flipV="1">
              <a:off x="4499992" y="3284984"/>
              <a:ext cx="0" cy="18002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/>
            <p:cNvCxnSpPr/>
            <p:nvPr/>
          </p:nvCxnSpPr>
          <p:spPr>
            <a:xfrm flipV="1">
              <a:off x="5940152" y="3284984"/>
              <a:ext cx="0" cy="18002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y 76"/>
            <p:cNvCxnSpPr/>
            <p:nvPr/>
          </p:nvCxnSpPr>
          <p:spPr>
            <a:xfrm flipV="1">
              <a:off x="5256076" y="3068960"/>
              <a:ext cx="0" cy="216024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a 89"/>
          <p:cNvGrpSpPr/>
          <p:nvPr/>
        </p:nvGrpSpPr>
        <p:grpSpPr>
          <a:xfrm>
            <a:off x="5364088" y="3465004"/>
            <a:ext cx="1620180" cy="2700252"/>
            <a:chOff x="5364088" y="3465004"/>
            <a:chExt cx="1620180" cy="2700252"/>
          </a:xfrm>
        </p:grpSpPr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>
              <a:off x="5364088" y="3465004"/>
              <a:ext cx="1584176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PWR</a:t>
              </a:r>
            </a:p>
          </p:txBody>
        </p:sp>
        <p:sp>
          <p:nvSpPr>
            <p:cNvPr id="78" name="AutoShape 14"/>
            <p:cNvSpPr>
              <a:spLocks noChangeArrowheads="1"/>
            </p:cNvSpPr>
            <p:nvPr/>
          </p:nvSpPr>
          <p:spPr bwMode="auto">
            <a:xfrm>
              <a:off x="5616116" y="4113076"/>
              <a:ext cx="1368000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sekcja remontu </a:t>
              </a:r>
              <a:r>
                <a:rPr lang="pl-PL" sz="1200" b="1" dirty="0" err="1" smtClean="0">
                  <a:latin typeface="Arial" pitchFamily="34" charset="0"/>
                  <a:cs typeface="Arial" pitchFamily="34" charset="0"/>
                </a:rPr>
                <a:t>SUiE</a:t>
              </a:r>
              <a:endParaRPr lang="pl-PL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AutoShape 14"/>
            <p:cNvSpPr>
              <a:spLocks noChangeArrowheads="1"/>
            </p:cNvSpPr>
            <p:nvPr/>
          </p:nvSpPr>
          <p:spPr bwMode="auto">
            <a:xfrm>
              <a:off x="5616116" y="4653136"/>
              <a:ext cx="1368000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sekcja remontu </a:t>
              </a:r>
              <a:r>
                <a:rPr lang="pl-PL" sz="1200" b="1" dirty="0" err="1" smtClean="0">
                  <a:latin typeface="Arial" pitchFamily="34" charset="0"/>
                  <a:cs typeface="Arial" pitchFamily="34" charset="0"/>
                </a:rPr>
                <a:t>poj</a:t>
              </a: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. kołowych</a:t>
              </a:r>
            </a:p>
          </p:txBody>
        </p:sp>
        <p:sp>
          <p:nvSpPr>
            <p:cNvPr id="80" name="AutoShape 14"/>
            <p:cNvSpPr>
              <a:spLocks noChangeArrowheads="1"/>
            </p:cNvSpPr>
            <p:nvPr/>
          </p:nvSpPr>
          <p:spPr bwMode="auto">
            <a:xfrm>
              <a:off x="5616116" y="5193196"/>
              <a:ext cx="1368000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sekcja robót specjalnych</a:t>
              </a:r>
            </a:p>
          </p:txBody>
        </p:sp>
        <p:sp>
          <p:nvSpPr>
            <p:cNvPr id="81" name="AutoShape 14"/>
            <p:cNvSpPr>
              <a:spLocks noChangeArrowheads="1"/>
            </p:cNvSpPr>
            <p:nvPr/>
          </p:nvSpPr>
          <p:spPr bwMode="auto">
            <a:xfrm>
              <a:off x="5616116" y="5733256"/>
              <a:ext cx="1368152" cy="432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200" b="1" dirty="0" smtClean="0">
                  <a:latin typeface="Arial" pitchFamily="34" charset="0"/>
                  <a:cs typeface="Arial" pitchFamily="34" charset="0"/>
                </a:rPr>
                <a:t>akumulatorownia</a:t>
              </a:r>
            </a:p>
          </p:txBody>
        </p:sp>
        <p:cxnSp>
          <p:nvCxnSpPr>
            <p:cNvPr id="84" name="Łącznik prosty 83"/>
            <p:cNvCxnSpPr/>
            <p:nvPr/>
          </p:nvCxnSpPr>
          <p:spPr>
            <a:xfrm>
              <a:off x="5472100" y="3897052"/>
              <a:ext cx="0" cy="169200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/>
            <p:cNvCxnSpPr/>
            <p:nvPr/>
          </p:nvCxnSpPr>
          <p:spPr>
            <a:xfrm>
              <a:off x="5472100" y="4400964"/>
              <a:ext cx="144000" cy="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y 85"/>
            <p:cNvCxnSpPr/>
            <p:nvPr/>
          </p:nvCxnSpPr>
          <p:spPr>
            <a:xfrm>
              <a:off x="5472100" y="5013032"/>
              <a:ext cx="144000" cy="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y 86"/>
            <p:cNvCxnSpPr/>
            <p:nvPr/>
          </p:nvCxnSpPr>
          <p:spPr>
            <a:xfrm>
              <a:off x="5472100" y="5589096"/>
              <a:ext cx="144000" cy="0"/>
            </a:xfrm>
            <a:prstGeom prst="line">
              <a:avLst/>
            </a:prstGeom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Łącznik prosty 92"/>
          <p:cNvCxnSpPr/>
          <p:nvPr/>
        </p:nvCxnSpPr>
        <p:spPr>
          <a:xfrm flipV="1">
            <a:off x="5220072" y="2276872"/>
            <a:ext cx="0" cy="32400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utoShape 10"/>
          <p:cNvSpPr>
            <a:spLocks noChangeArrowheads="1"/>
          </p:cNvSpPr>
          <p:nvPr/>
        </p:nvSpPr>
        <p:spPr bwMode="auto">
          <a:xfrm>
            <a:off x="7344308" y="6129300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stacja transmisji informacji</a:t>
            </a:r>
          </a:p>
        </p:txBody>
      </p:sp>
      <p:sp>
        <p:nvSpPr>
          <p:cNvPr id="95" name="AutoShape 13"/>
          <p:cNvSpPr>
            <a:spLocks noChangeArrowheads="1"/>
          </p:cNvSpPr>
          <p:nvPr/>
        </p:nvSpPr>
        <p:spPr bwMode="auto">
          <a:xfrm>
            <a:off x="7344308" y="4365103"/>
            <a:ext cx="151200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kompania medyczna</a:t>
            </a:r>
          </a:p>
        </p:txBody>
      </p:sp>
      <p:cxnSp>
        <p:nvCxnSpPr>
          <p:cNvPr id="96" name="Łącznik prosty 95"/>
          <p:cNvCxnSpPr/>
          <p:nvPr/>
        </p:nvCxnSpPr>
        <p:spPr>
          <a:xfrm flipV="1">
            <a:off x="7200292" y="2276872"/>
            <a:ext cx="0" cy="406800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97"/>
          <p:cNvCxnSpPr/>
          <p:nvPr/>
        </p:nvCxnSpPr>
        <p:spPr>
          <a:xfrm>
            <a:off x="7200292" y="2816932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98"/>
          <p:cNvCxnSpPr/>
          <p:nvPr/>
        </p:nvCxnSpPr>
        <p:spPr>
          <a:xfrm>
            <a:off x="7200292" y="3404997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/>
          <p:cNvCxnSpPr/>
          <p:nvPr/>
        </p:nvCxnSpPr>
        <p:spPr>
          <a:xfrm>
            <a:off x="7200292" y="3993062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>
            <a:off x="7200292" y="4581127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>
            <a:off x="7200292" y="5169192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>
          <a:xfrm>
            <a:off x="7200292" y="5757257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/>
          <p:cNvCxnSpPr/>
          <p:nvPr/>
        </p:nvCxnSpPr>
        <p:spPr>
          <a:xfrm>
            <a:off x="7200308" y="6345324"/>
            <a:ext cx="144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AutoShape 19"/>
          <p:cNvSpPr>
            <a:spLocks noChangeArrowheads="1"/>
          </p:cNvSpPr>
          <p:nvPr/>
        </p:nvSpPr>
        <p:spPr bwMode="auto">
          <a:xfrm>
            <a:off x="1835672" y="4941168"/>
            <a:ext cx="1260140" cy="43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pluton obsługi technicznej</a:t>
            </a:r>
          </a:p>
        </p:txBody>
      </p:sp>
      <p:cxnSp>
        <p:nvCxnSpPr>
          <p:cNvPr id="109" name="Łącznik prosty 108"/>
          <p:cNvCxnSpPr/>
          <p:nvPr/>
        </p:nvCxnSpPr>
        <p:spPr>
          <a:xfrm>
            <a:off x="1619672" y="5121188"/>
            <a:ext cx="21600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utoShape 13"/>
          <p:cNvSpPr>
            <a:spLocks noChangeArrowheads="1"/>
          </p:cNvSpPr>
          <p:nvPr/>
        </p:nvSpPr>
        <p:spPr bwMode="auto">
          <a:xfrm>
            <a:off x="3635896" y="6426000"/>
            <a:ext cx="3348372" cy="432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bateria remontowa</a:t>
            </a: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auto">
          <a:xfrm>
            <a:off x="1763688" y="6426000"/>
            <a:ext cx="1440000" cy="432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bateria techniczna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33281 0.3673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28941 0.4673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1.48148E-6 L -0.00191 -0.2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0191 0.5696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00191 -0.47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108" grpId="0" animBg="1"/>
      <p:bldP spid="110" grpId="0" animBg="1"/>
      <p:bldP spid="110" grpId="1" animBg="1"/>
      <p:bldP spid="83" grpId="0" animBg="1"/>
      <p:bldP spid="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115616" y="179929"/>
            <a:ext cx="8028384" cy="584775"/>
          </a:xfr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Tworzenie  </a:t>
            </a:r>
            <a:r>
              <a:rPr lang="pl-PL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 rozwój </a:t>
            </a: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pułków rakiet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3239932" y="6417372"/>
            <a:ext cx="2304176" cy="360000"/>
            <a:chOff x="-2844824" y="6201308"/>
            <a:chExt cx="2304176" cy="360000"/>
          </a:xfrm>
        </p:grpSpPr>
        <p:sp>
          <p:nvSpPr>
            <p:cNvPr id="13" name="Prostokąt 12"/>
            <p:cNvSpPr/>
            <p:nvPr/>
          </p:nvSpPr>
          <p:spPr>
            <a:xfrm>
              <a:off x="-2844824" y="6201308"/>
              <a:ext cx="72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-2052736" y="6201308"/>
              <a:ext cx="720000" cy="36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-1260648" y="6201308"/>
              <a:ext cx="72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ŚOW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3143361" y="1387094"/>
            <a:ext cx="5821127" cy="5426282"/>
            <a:chOff x="1979712" y="1387094"/>
            <a:chExt cx="5821127" cy="5426282"/>
          </a:xfrm>
        </p:grpSpPr>
        <p:grpSp>
          <p:nvGrpSpPr>
            <p:cNvPr id="4" name="Grupa 17"/>
            <p:cNvGrpSpPr/>
            <p:nvPr/>
          </p:nvGrpSpPr>
          <p:grpSpPr>
            <a:xfrm>
              <a:off x="1979712" y="1387094"/>
              <a:ext cx="5821127" cy="5426282"/>
              <a:chOff x="1547664" y="1124744"/>
              <a:chExt cx="5821127" cy="5426282"/>
            </a:xfrm>
          </p:grpSpPr>
          <p:grpSp>
            <p:nvGrpSpPr>
              <p:cNvPr id="5" name="Grupa 16"/>
              <p:cNvGrpSpPr/>
              <p:nvPr/>
            </p:nvGrpSpPr>
            <p:grpSpPr>
              <a:xfrm>
                <a:off x="1547664" y="1124744"/>
                <a:ext cx="5751729" cy="5380621"/>
                <a:chOff x="1547664" y="1124744"/>
                <a:chExt cx="5751729" cy="5380621"/>
              </a:xfrm>
            </p:grpSpPr>
            <p:sp>
              <p:nvSpPr>
                <p:cNvPr id="7" name="Dowolny kształt 6"/>
                <p:cNvSpPr/>
                <p:nvPr/>
              </p:nvSpPr>
              <p:spPr>
                <a:xfrm>
                  <a:off x="4063398" y="1542675"/>
                  <a:ext cx="3235995" cy="4962690"/>
                </a:xfrm>
                <a:custGeom>
                  <a:avLst/>
                  <a:gdLst>
                    <a:gd name="connsiteX0" fmla="*/ 861907 w 1721274"/>
                    <a:gd name="connsiteY0" fmla="*/ 57573 h 2402840"/>
                    <a:gd name="connsiteX1" fmla="*/ 872067 w 1721274"/>
                    <a:gd name="connsiteY1" fmla="*/ 118533 h 2402840"/>
                    <a:gd name="connsiteX2" fmla="*/ 861907 w 1721274"/>
                    <a:gd name="connsiteY2" fmla="*/ 138853 h 2402840"/>
                    <a:gd name="connsiteX3" fmla="*/ 851747 w 1721274"/>
                    <a:gd name="connsiteY3" fmla="*/ 159173 h 2402840"/>
                    <a:gd name="connsiteX4" fmla="*/ 866987 w 1721274"/>
                    <a:gd name="connsiteY4" fmla="*/ 184573 h 2402840"/>
                    <a:gd name="connsiteX5" fmla="*/ 872067 w 1721274"/>
                    <a:gd name="connsiteY5" fmla="*/ 215053 h 2402840"/>
                    <a:gd name="connsiteX6" fmla="*/ 851747 w 1721274"/>
                    <a:gd name="connsiteY6" fmla="*/ 220133 h 2402840"/>
                    <a:gd name="connsiteX7" fmla="*/ 841587 w 1721274"/>
                    <a:gd name="connsiteY7" fmla="*/ 240453 h 2402840"/>
                    <a:gd name="connsiteX8" fmla="*/ 851747 w 1721274"/>
                    <a:gd name="connsiteY8" fmla="*/ 260773 h 2402840"/>
                    <a:gd name="connsiteX9" fmla="*/ 841587 w 1721274"/>
                    <a:gd name="connsiteY9" fmla="*/ 286173 h 2402840"/>
                    <a:gd name="connsiteX10" fmla="*/ 841587 w 1721274"/>
                    <a:gd name="connsiteY10" fmla="*/ 311573 h 2402840"/>
                    <a:gd name="connsiteX11" fmla="*/ 841587 w 1721274"/>
                    <a:gd name="connsiteY11" fmla="*/ 342053 h 2402840"/>
                    <a:gd name="connsiteX12" fmla="*/ 841587 w 1721274"/>
                    <a:gd name="connsiteY12" fmla="*/ 362373 h 2402840"/>
                    <a:gd name="connsiteX13" fmla="*/ 821267 w 1721274"/>
                    <a:gd name="connsiteY13" fmla="*/ 382693 h 2402840"/>
                    <a:gd name="connsiteX14" fmla="*/ 795867 w 1721274"/>
                    <a:gd name="connsiteY14" fmla="*/ 418253 h 2402840"/>
                    <a:gd name="connsiteX15" fmla="*/ 775547 w 1721274"/>
                    <a:gd name="connsiteY15" fmla="*/ 443653 h 2402840"/>
                    <a:gd name="connsiteX16" fmla="*/ 785707 w 1721274"/>
                    <a:gd name="connsiteY16" fmla="*/ 474133 h 2402840"/>
                    <a:gd name="connsiteX17" fmla="*/ 775547 w 1721274"/>
                    <a:gd name="connsiteY17" fmla="*/ 499533 h 2402840"/>
                    <a:gd name="connsiteX18" fmla="*/ 734907 w 1721274"/>
                    <a:gd name="connsiteY18" fmla="*/ 519853 h 2402840"/>
                    <a:gd name="connsiteX19" fmla="*/ 689187 w 1721274"/>
                    <a:gd name="connsiteY19" fmla="*/ 524933 h 2402840"/>
                    <a:gd name="connsiteX20" fmla="*/ 643467 w 1721274"/>
                    <a:gd name="connsiteY20" fmla="*/ 514773 h 2402840"/>
                    <a:gd name="connsiteX21" fmla="*/ 597747 w 1721274"/>
                    <a:gd name="connsiteY21" fmla="*/ 530013 h 2402840"/>
                    <a:gd name="connsiteX22" fmla="*/ 536787 w 1721274"/>
                    <a:gd name="connsiteY22" fmla="*/ 535093 h 2402840"/>
                    <a:gd name="connsiteX23" fmla="*/ 511387 w 1721274"/>
                    <a:gd name="connsiteY23" fmla="*/ 524933 h 2402840"/>
                    <a:gd name="connsiteX24" fmla="*/ 491067 w 1721274"/>
                    <a:gd name="connsiteY24" fmla="*/ 514773 h 2402840"/>
                    <a:gd name="connsiteX25" fmla="*/ 480907 w 1721274"/>
                    <a:gd name="connsiteY25" fmla="*/ 474133 h 2402840"/>
                    <a:gd name="connsiteX26" fmla="*/ 465667 w 1721274"/>
                    <a:gd name="connsiteY26" fmla="*/ 458893 h 2402840"/>
                    <a:gd name="connsiteX27" fmla="*/ 450427 w 1721274"/>
                    <a:gd name="connsiteY27" fmla="*/ 469053 h 2402840"/>
                    <a:gd name="connsiteX28" fmla="*/ 419947 w 1721274"/>
                    <a:gd name="connsiteY28" fmla="*/ 463973 h 2402840"/>
                    <a:gd name="connsiteX29" fmla="*/ 404707 w 1721274"/>
                    <a:gd name="connsiteY29" fmla="*/ 448733 h 2402840"/>
                    <a:gd name="connsiteX30" fmla="*/ 389467 w 1721274"/>
                    <a:gd name="connsiteY30" fmla="*/ 469053 h 2402840"/>
                    <a:gd name="connsiteX31" fmla="*/ 364067 w 1721274"/>
                    <a:gd name="connsiteY31" fmla="*/ 479213 h 2402840"/>
                    <a:gd name="connsiteX32" fmla="*/ 343747 w 1721274"/>
                    <a:gd name="connsiteY32" fmla="*/ 489373 h 2402840"/>
                    <a:gd name="connsiteX33" fmla="*/ 328507 w 1721274"/>
                    <a:gd name="connsiteY33" fmla="*/ 509693 h 2402840"/>
                    <a:gd name="connsiteX34" fmla="*/ 348827 w 1721274"/>
                    <a:gd name="connsiteY34" fmla="*/ 530013 h 2402840"/>
                    <a:gd name="connsiteX35" fmla="*/ 343747 w 1721274"/>
                    <a:gd name="connsiteY35" fmla="*/ 560493 h 2402840"/>
                    <a:gd name="connsiteX36" fmla="*/ 358987 w 1721274"/>
                    <a:gd name="connsiteY36" fmla="*/ 580813 h 2402840"/>
                    <a:gd name="connsiteX37" fmla="*/ 338667 w 1721274"/>
                    <a:gd name="connsiteY37" fmla="*/ 596053 h 2402840"/>
                    <a:gd name="connsiteX38" fmla="*/ 328507 w 1721274"/>
                    <a:gd name="connsiteY38" fmla="*/ 611293 h 2402840"/>
                    <a:gd name="connsiteX39" fmla="*/ 313267 w 1721274"/>
                    <a:gd name="connsiteY39" fmla="*/ 631613 h 2402840"/>
                    <a:gd name="connsiteX40" fmla="*/ 328507 w 1721274"/>
                    <a:gd name="connsiteY40" fmla="*/ 657013 h 2402840"/>
                    <a:gd name="connsiteX41" fmla="*/ 353907 w 1721274"/>
                    <a:gd name="connsiteY41" fmla="*/ 672253 h 2402840"/>
                    <a:gd name="connsiteX42" fmla="*/ 389467 w 1721274"/>
                    <a:gd name="connsiteY42" fmla="*/ 697653 h 2402840"/>
                    <a:gd name="connsiteX43" fmla="*/ 419947 w 1721274"/>
                    <a:gd name="connsiteY43" fmla="*/ 707813 h 2402840"/>
                    <a:gd name="connsiteX44" fmla="*/ 430107 w 1721274"/>
                    <a:gd name="connsiteY44" fmla="*/ 728133 h 2402840"/>
                    <a:gd name="connsiteX45" fmla="*/ 445347 w 1721274"/>
                    <a:gd name="connsiteY45" fmla="*/ 748453 h 2402840"/>
                    <a:gd name="connsiteX46" fmla="*/ 445347 w 1721274"/>
                    <a:gd name="connsiteY46" fmla="*/ 763693 h 2402840"/>
                    <a:gd name="connsiteX47" fmla="*/ 460587 w 1721274"/>
                    <a:gd name="connsiteY47" fmla="*/ 799253 h 2402840"/>
                    <a:gd name="connsiteX48" fmla="*/ 465667 w 1721274"/>
                    <a:gd name="connsiteY48" fmla="*/ 809413 h 2402840"/>
                    <a:gd name="connsiteX49" fmla="*/ 470747 w 1721274"/>
                    <a:gd name="connsiteY49" fmla="*/ 824653 h 2402840"/>
                    <a:gd name="connsiteX50" fmla="*/ 496147 w 1721274"/>
                    <a:gd name="connsiteY50" fmla="*/ 870373 h 2402840"/>
                    <a:gd name="connsiteX51" fmla="*/ 526627 w 1721274"/>
                    <a:gd name="connsiteY51" fmla="*/ 880533 h 2402840"/>
                    <a:gd name="connsiteX52" fmla="*/ 557107 w 1721274"/>
                    <a:gd name="connsiteY52" fmla="*/ 885613 h 2402840"/>
                    <a:gd name="connsiteX53" fmla="*/ 587587 w 1721274"/>
                    <a:gd name="connsiteY53" fmla="*/ 890693 h 2402840"/>
                    <a:gd name="connsiteX54" fmla="*/ 572347 w 1721274"/>
                    <a:gd name="connsiteY54" fmla="*/ 916093 h 2402840"/>
                    <a:gd name="connsiteX55" fmla="*/ 541867 w 1721274"/>
                    <a:gd name="connsiteY55" fmla="*/ 931333 h 2402840"/>
                    <a:gd name="connsiteX56" fmla="*/ 501227 w 1721274"/>
                    <a:gd name="connsiteY56" fmla="*/ 941493 h 2402840"/>
                    <a:gd name="connsiteX57" fmla="*/ 455507 w 1721274"/>
                    <a:gd name="connsiteY57" fmla="*/ 971973 h 2402840"/>
                    <a:gd name="connsiteX58" fmla="*/ 445347 w 1721274"/>
                    <a:gd name="connsiteY58" fmla="*/ 992293 h 2402840"/>
                    <a:gd name="connsiteX59" fmla="*/ 419947 w 1721274"/>
                    <a:gd name="connsiteY59" fmla="*/ 1012613 h 2402840"/>
                    <a:gd name="connsiteX60" fmla="*/ 389467 w 1721274"/>
                    <a:gd name="connsiteY60" fmla="*/ 1017693 h 2402840"/>
                    <a:gd name="connsiteX61" fmla="*/ 364067 w 1721274"/>
                    <a:gd name="connsiteY61" fmla="*/ 1017693 h 2402840"/>
                    <a:gd name="connsiteX62" fmla="*/ 338667 w 1721274"/>
                    <a:gd name="connsiteY62" fmla="*/ 1038013 h 2402840"/>
                    <a:gd name="connsiteX63" fmla="*/ 313267 w 1721274"/>
                    <a:gd name="connsiteY63" fmla="*/ 1063413 h 2402840"/>
                    <a:gd name="connsiteX64" fmla="*/ 292947 w 1721274"/>
                    <a:gd name="connsiteY64" fmla="*/ 1068493 h 2402840"/>
                    <a:gd name="connsiteX65" fmla="*/ 298027 w 1721274"/>
                    <a:gd name="connsiteY65" fmla="*/ 1093893 h 2402840"/>
                    <a:gd name="connsiteX66" fmla="*/ 343747 w 1721274"/>
                    <a:gd name="connsiteY66" fmla="*/ 1109133 h 2402840"/>
                    <a:gd name="connsiteX67" fmla="*/ 374227 w 1721274"/>
                    <a:gd name="connsiteY67" fmla="*/ 1114213 h 2402840"/>
                    <a:gd name="connsiteX68" fmla="*/ 394547 w 1721274"/>
                    <a:gd name="connsiteY68" fmla="*/ 1144693 h 2402840"/>
                    <a:gd name="connsiteX69" fmla="*/ 353907 w 1721274"/>
                    <a:gd name="connsiteY69" fmla="*/ 1154853 h 2402840"/>
                    <a:gd name="connsiteX70" fmla="*/ 353907 w 1721274"/>
                    <a:gd name="connsiteY70" fmla="*/ 1195493 h 2402840"/>
                    <a:gd name="connsiteX71" fmla="*/ 343747 w 1721274"/>
                    <a:gd name="connsiteY71" fmla="*/ 1215813 h 2402840"/>
                    <a:gd name="connsiteX72" fmla="*/ 358987 w 1721274"/>
                    <a:gd name="connsiteY72" fmla="*/ 1261533 h 2402840"/>
                    <a:gd name="connsiteX73" fmla="*/ 348827 w 1721274"/>
                    <a:gd name="connsiteY73" fmla="*/ 1292013 h 2402840"/>
                    <a:gd name="connsiteX74" fmla="*/ 313267 w 1721274"/>
                    <a:gd name="connsiteY74" fmla="*/ 1302173 h 2402840"/>
                    <a:gd name="connsiteX75" fmla="*/ 287867 w 1721274"/>
                    <a:gd name="connsiteY75" fmla="*/ 1286933 h 2402840"/>
                    <a:gd name="connsiteX76" fmla="*/ 252307 w 1721274"/>
                    <a:gd name="connsiteY76" fmla="*/ 1286933 h 2402840"/>
                    <a:gd name="connsiteX77" fmla="*/ 216747 w 1721274"/>
                    <a:gd name="connsiteY77" fmla="*/ 1286933 h 2402840"/>
                    <a:gd name="connsiteX78" fmla="*/ 201507 w 1721274"/>
                    <a:gd name="connsiteY78" fmla="*/ 1322493 h 2402840"/>
                    <a:gd name="connsiteX79" fmla="*/ 160867 w 1721274"/>
                    <a:gd name="connsiteY79" fmla="*/ 1322493 h 2402840"/>
                    <a:gd name="connsiteX80" fmla="*/ 140547 w 1721274"/>
                    <a:gd name="connsiteY80" fmla="*/ 1358053 h 2402840"/>
                    <a:gd name="connsiteX81" fmla="*/ 145627 w 1721274"/>
                    <a:gd name="connsiteY81" fmla="*/ 1388533 h 2402840"/>
                    <a:gd name="connsiteX82" fmla="*/ 130387 w 1721274"/>
                    <a:gd name="connsiteY82" fmla="*/ 1419013 h 2402840"/>
                    <a:gd name="connsiteX83" fmla="*/ 110067 w 1721274"/>
                    <a:gd name="connsiteY83" fmla="*/ 1469813 h 2402840"/>
                    <a:gd name="connsiteX84" fmla="*/ 165947 w 1721274"/>
                    <a:gd name="connsiteY84" fmla="*/ 1474893 h 2402840"/>
                    <a:gd name="connsiteX85" fmla="*/ 206587 w 1721274"/>
                    <a:gd name="connsiteY85" fmla="*/ 1479973 h 2402840"/>
                    <a:gd name="connsiteX86" fmla="*/ 201507 w 1721274"/>
                    <a:gd name="connsiteY86" fmla="*/ 1515533 h 2402840"/>
                    <a:gd name="connsiteX87" fmla="*/ 196427 w 1721274"/>
                    <a:gd name="connsiteY87" fmla="*/ 1535853 h 2402840"/>
                    <a:gd name="connsiteX88" fmla="*/ 247227 w 1721274"/>
                    <a:gd name="connsiteY88" fmla="*/ 1546013 h 2402840"/>
                    <a:gd name="connsiteX89" fmla="*/ 308187 w 1721274"/>
                    <a:gd name="connsiteY89" fmla="*/ 1556173 h 2402840"/>
                    <a:gd name="connsiteX90" fmla="*/ 353907 w 1721274"/>
                    <a:gd name="connsiteY90" fmla="*/ 1576493 h 2402840"/>
                    <a:gd name="connsiteX91" fmla="*/ 369147 w 1721274"/>
                    <a:gd name="connsiteY91" fmla="*/ 1586653 h 2402840"/>
                    <a:gd name="connsiteX92" fmla="*/ 369147 w 1721274"/>
                    <a:gd name="connsiteY92" fmla="*/ 1606973 h 2402840"/>
                    <a:gd name="connsiteX93" fmla="*/ 394547 w 1721274"/>
                    <a:gd name="connsiteY93" fmla="*/ 1632373 h 2402840"/>
                    <a:gd name="connsiteX94" fmla="*/ 419947 w 1721274"/>
                    <a:gd name="connsiteY94" fmla="*/ 1632373 h 2402840"/>
                    <a:gd name="connsiteX95" fmla="*/ 435187 w 1721274"/>
                    <a:gd name="connsiteY95" fmla="*/ 1657773 h 2402840"/>
                    <a:gd name="connsiteX96" fmla="*/ 455507 w 1721274"/>
                    <a:gd name="connsiteY96" fmla="*/ 1693333 h 2402840"/>
                    <a:gd name="connsiteX97" fmla="*/ 430107 w 1721274"/>
                    <a:gd name="connsiteY97" fmla="*/ 1703493 h 2402840"/>
                    <a:gd name="connsiteX98" fmla="*/ 394547 w 1721274"/>
                    <a:gd name="connsiteY98" fmla="*/ 1703493 h 2402840"/>
                    <a:gd name="connsiteX99" fmla="*/ 389467 w 1721274"/>
                    <a:gd name="connsiteY99" fmla="*/ 1739053 h 2402840"/>
                    <a:gd name="connsiteX100" fmla="*/ 419947 w 1721274"/>
                    <a:gd name="connsiteY100" fmla="*/ 1759373 h 2402840"/>
                    <a:gd name="connsiteX101" fmla="*/ 425027 w 1721274"/>
                    <a:gd name="connsiteY101" fmla="*/ 1779693 h 2402840"/>
                    <a:gd name="connsiteX102" fmla="*/ 399627 w 1721274"/>
                    <a:gd name="connsiteY102" fmla="*/ 1805093 h 2402840"/>
                    <a:gd name="connsiteX103" fmla="*/ 389467 w 1721274"/>
                    <a:gd name="connsiteY103" fmla="*/ 1830493 h 2402840"/>
                    <a:gd name="connsiteX104" fmla="*/ 353907 w 1721274"/>
                    <a:gd name="connsiteY104" fmla="*/ 1855893 h 2402840"/>
                    <a:gd name="connsiteX105" fmla="*/ 328507 w 1721274"/>
                    <a:gd name="connsiteY105" fmla="*/ 1901613 h 2402840"/>
                    <a:gd name="connsiteX106" fmla="*/ 308187 w 1721274"/>
                    <a:gd name="connsiteY106" fmla="*/ 1932093 h 2402840"/>
                    <a:gd name="connsiteX107" fmla="*/ 303107 w 1721274"/>
                    <a:gd name="connsiteY107" fmla="*/ 1952413 h 2402840"/>
                    <a:gd name="connsiteX108" fmla="*/ 287867 w 1721274"/>
                    <a:gd name="connsiteY108" fmla="*/ 1967653 h 2402840"/>
                    <a:gd name="connsiteX109" fmla="*/ 247227 w 1721274"/>
                    <a:gd name="connsiteY109" fmla="*/ 1962573 h 2402840"/>
                    <a:gd name="connsiteX110" fmla="*/ 226907 w 1721274"/>
                    <a:gd name="connsiteY110" fmla="*/ 1947333 h 2402840"/>
                    <a:gd name="connsiteX111" fmla="*/ 201507 w 1721274"/>
                    <a:gd name="connsiteY111" fmla="*/ 1937173 h 2402840"/>
                    <a:gd name="connsiteX112" fmla="*/ 171027 w 1721274"/>
                    <a:gd name="connsiteY112" fmla="*/ 1972733 h 2402840"/>
                    <a:gd name="connsiteX113" fmla="*/ 171027 w 1721274"/>
                    <a:gd name="connsiteY113" fmla="*/ 2003213 h 2402840"/>
                    <a:gd name="connsiteX114" fmla="*/ 171027 w 1721274"/>
                    <a:gd name="connsiteY114" fmla="*/ 2033693 h 2402840"/>
                    <a:gd name="connsiteX115" fmla="*/ 160867 w 1721274"/>
                    <a:gd name="connsiteY115" fmla="*/ 2054013 h 2402840"/>
                    <a:gd name="connsiteX116" fmla="*/ 110067 w 1721274"/>
                    <a:gd name="connsiteY116" fmla="*/ 2033693 h 2402840"/>
                    <a:gd name="connsiteX117" fmla="*/ 74507 w 1721274"/>
                    <a:gd name="connsiteY117" fmla="*/ 2023533 h 2402840"/>
                    <a:gd name="connsiteX118" fmla="*/ 49107 w 1721274"/>
                    <a:gd name="connsiteY118" fmla="*/ 2013373 h 2402840"/>
                    <a:gd name="connsiteX119" fmla="*/ 28787 w 1721274"/>
                    <a:gd name="connsiteY119" fmla="*/ 2043853 h 2402840"/>
                    <a:gd name="connsiteX120" fmla="*/ 18627 w 1721274"/>
                    <a:gd name="connsiteY120" fmla="*/ 2074333 h 2402840"/>
                    <a:gd name="connsiteX121" fmla="*/ 3387 w 1721274"/>
                    <a:gd name="connsiteY121" fmla="*/ 2074333 h 2402840"/>
                    <a:gd name="connsiteX122" fmla="*/ 38947 w 1721274"/>
                    <a:gd name="connsiteY122" fmla="*/ 2099733 h 2402840"/>
                    <a:gd name="connsiteX123" fmla="*/ 69427 w 1721274"/>
                    <a:gd name="connsiteY123" fmla="*/ 2114973 h 2402840"/>
                    <a:gd name="connsiteX124" fmla="*/ 74507 w 1721274"/>
                    <a:gd name="connsiteY124" fmla="*/ 2150533 h 2402840"/>
                    <a:gd name="connsiteX125" fmla="*/ 69427 w 1721274"/>
                    <a:gd name="connsiteY125" fmla="*/ 2191173 h 2402840"/>
                    <a:gd name="connsiteX126" fmla="*/ 94827 w 1721274"/>
                    <a:gd name="connsiteY126" fmla="*/ 2201333 h 2402840"/>
                    <a:gd name="connsiteX127" fmla="*/ 115147 w 1721274"/>
                    <a:gd name="connsiteY127" fmla="*/ 2221653 h 2402840"/>
                    <a:gd name="connsiteX128" fmla="*/ 120227 w 1721274"/>
                    <a:gd name="connsiteY128" fmla="*/ 2247053 h 2402840"/>
                    <a:gd name="connsiteX129" fmla="*/ 160867 w 1721274"/>
                    <a:gd name="connsiteY129" fmla="*/ 2257213 h 2402840"/>
                    <a:gd name="connsiteX130" fmla="*/ 171027 w 1721274"/>
                    <a:gd name="connsiteY130" fmla="*/ 2231813 h 2402840"/>
                    <a:gd name="connsiteX131" fmla="*/ 181187 w 1721274"/>
                    <a:gd name="connsiteY131" fmla="*/ 2211493 h 2402840"/>
                    <a:gd name="connsiteX132" fmla="*/ 186267 w 1721274"/>
                    <a:gd name="connsiteY132" fmla="*/ 2191173 h 2402840"/>
                    <a:gd name="connsiteX133" fmla="*/ 226907 w 1721274"/>
                    <a:gd name="connsiteY133" fmla="*/ 2186093 h 2402840"/>
                    <a:gd name="connsiteX134" fmla="*/ 237067 w 1721274"/>
                    <a:gd name="connsiteY134" fmla="*/ 2170853 h 2402840"/>
                    <a:gd name="connsiteX135" fmla="*/ 267547 w 1721274"/>
                    <a:gd name="connsiteY135" fmla="*/ 2160693 h 2402840"/>
                    <a:gd name="connsiteX136" fmla="*/ 298027 w 1721274"/>
                    <a:gd name="connsiteY136" fmla="*/ 2155613 h 2402840"/>
                    <a:gd name="connsiteX137" fmla="*/ 308187 w 1721274"/>
                    <a:gd name="connsiteY137" fmla="*/ 2181013 h 2402840"/>
                    <a:gd name="connsiteX138" fmla="*/ 348827 w 1721274"/>
                    <a:gd name="connsiteY138" fmla="*/ 2206413 h 2402840"/>
                    <a:gd name="connsiteX139" fmla="*/ 348827 w 1721274"/>
                    <a:gd name="connsiteY139" fmla="*/ 2206413 h 2402840"/>
                    <a:gd name="connsiteX140" fmla="*/ 364067 w 1721274"/>
                    <a:gd name="connsiteY140" fmla="*/ 2231813 h 2402840"/>
                    <a:gd name="connsiteX141" fmla="*/ 389467 w 1721274"/>
                    <a:gd name="connsiteY141" fmla="*/ 2236893 h 2402840"/>
                    <a:gd name="connsiteX142" fmla="*/ 409787 w 1721274"/>
                    <a:gd name="connsiteY142" fmla="*/ 2241973 h 2402840"/>
                    <a:gd name="connsiteX143" fmla="*/ 409787 w 1721274"/>
                    <a:gd name="connsiteY143" fmla="*/ 2282613 h 2402840"/>
                    <a:gd name="connsiteX144" fmla="*/ 409787 w 1721274"/>
                    <a:gd name="connsiteY144" fmla="*/ 2292773 h 2402840"/>
                    <a:gd name="connsiteX145" fmla="*/ 389467 w 1721274"/>
                    <a:gd name="connsiteY145" fmla="*/ 2318173 h 2402840"/>
                    <a:gd name="connsiteX146" fmla="*/ 404707 w 1721274"/>
                    <a:gd name="connsiteY146" fmla="*/ 2343573 h 2402840"/>
                    <a:gd name="connsiteX147" fmla="*/ 419947 w 1721274"/>
                    <a:gd name="connsiteY147" fmla="*/ 2318173 h 2402840"/>
                    <a:gd name="connsiteX148" fmla="*/ 440267 w 1721274"/>
                    <a:gd name="connsiteY148" fmla="*/ 2313093 h 2402840"/>
                    <a:gd name="connsiteX149" fmla="*/ 475827 w 1721274"/>
                    <a:gd name="connsiteY149" fmla="*/ 2343573 h 2402840"/>
                    <a:gd name="connsiteX150" fmla="*/ 475827 w 1721274"/>
                    <a:gd name="connsiteY150" fmla="*/ 2308013 h 2402840"/>
                    <a:gd name="connsiteX151" fmla="*/ 485987 w 1721274"/>
                    <a:gd name="connsiteY151" fmla="*/ 2277533 h 2402840"/>
                    <a:gd name="connsiteX152" fmla="*/ 516467 w 1721274"/>
                    <a:gd name="connsiteY152" fmla="*/ 2272453 h 2402840"/>
                    <a:gd name="connsiteX153" fmla="*/ 536787 w 1721274"/>
                    <a:gd name="connsiteY153" fmla="*/ 2252133 h 2402840"/>
                    <a:gd name="connsiteX154" fmla="*/ 572347 w 1721274"/>
                    <a:gd name="connsiteY154" fmla="*/ 2236893 h 2402840"/>
                    <a:gd name="connsiteX155" fmla="*/ 597747 w 1721274"/>
                    <a:gd name="connsiteY155" fmla="*/ 2236893 h 2402840"/>
                    <a:gd name="connsiteX156" fmla="*/ 633307 w 1721274"/>
                    <a:gd name="connsiteY156" fmla="*/ 2247053 h 2402840"/>
                    <a:gd name="connsiteX157" fmla="*/ 648547 w 1721274"/>
                    <a:gd name="connsiteY157" fmla="*/ 2226733 h 2402840"/>
                    <a:gd name="connsiteX158" fmla="*/ 673947 w 1721274"/>
                    <a:gd name="connsiteY158" fmla="*/ 2221653 h 2402840"/>
                    <a:gd name="connsiteX159" fmla="*/ 709507 w 1721274"/>
                    <a:gd name="connsiteY159" fmla="*/ 2252133 h 2402840"/>
                    <a:gd name="connsiteX160" fmla="*/ 734907 w 1721274"/>
                    <a:gd name="connsiteY160" fmla="*/ 2267373 h 2402840"/>
                    <a:gd name="connsiteX161" fmla="*/ 760307 w 1721274"/>
                    <a:gd name="connsiteY161" fmla="*/ 2277533 h 2402840"/>
                    <a:gd name="connsiteX162" fmla="*/ 770467 w 1721274"/>
                    <a:gd name="connsiteY162" fmla="*/ 2262293 h 2402840"/>
                    <a:gd name="connsiteX163" fmla="*/ 795867 w 1721274"/>
                    <a:gd name="connsiteY163" fmla="*/ 2257213 h 2402840"/>
                    <a:gd name="connsiteX164" fmla="*/ 780627 w 1721274"/>
                    <a:gd name="connsiteY164" fmla="*/ 2221653 h 2402840"/>
                    <a:gd name="connsiteX165" fmla="*/ 811107 w 1721274"/>
                    <a:gd name="connsiteY165" fmla="*/ 2211493 h 2402840"/>
                    <a:gd name="connsiteX166" fmla="*/ 831427 w 1721274"/>
                    <a:gd name="connsiteY166" fmla="*/ 2221653 h 2402840"/>
                    <a:gd name="connsiteX167" fmla="*/ 861907 w 1721274"/>
                    <a:gd name="connsiteY167" fmla="*/ 2221653 h 2402840"/>
                    <a:gd name="connsiteX168" fmla="*/ 882227 w 1721274"/>
                    <a:gd name="connsiteY168" fmla="*/ 2211493 h 2402840"/>
                    <a:gd name="connsiteX169" fmla="*/ 907627 w 1721274"/>
                    <a:gd name="connsiteY169" fmla="*/ 2211493 h 2402840"/>
                    <a:gd name="connsiteX170" fmla="*/ 958427 w 1721274"/>
                    <a:gd name="connsiteY170" fmla="*/ 2216573 h 2402840"/>
                    <a:gd name="connsiteX171" fmla="*/ 999067 w 1721274"/>
                    <a:gd name="connsiteY171" fmla="*/ 2216573 h 2402840"/>
                    <a:gd name="connsiteX172" fmla="*/ 1009227 w 1721274"/>
                    <a:gd name="connsiteY172" fmla="*/ 2241973 h 2402840"/>
                    <a:gd name="connsiteX173" fmla="*/ 1034627 w 1721274"/>
                    <a:gd name="connsiteY173" fmla="*/ 2241973 h 2402840"/>
                    <a:gd name="connsiteX174" fmla="*/ 1054947 w 1721274"/>
                    <a:gd name="connsiteY174" fmla="*/ 2241973 h 2402840"/>
                    <a:gd name="connsiteX175" fmla="*/ 1070187 w 1721274"/>
                    <a:gd name="connsiteY175" fmla="*/ 2257213 h 2402840"/>
                    <a:gd name="connsiteX176" fmla="*/ 1100667 w 1721274"/>
                    <a:gd name="connsiteY176" fmla="*/ 2267373 h 2402840"/>
                    <a:gd name="connsiteX177" fmla="*/ 1100667 w 1721274"/>
                    <a:gd name="connsiteY177" fmla="*/ 2297853 h 2402840"/>
                    <a:gd name="connsiteX178" fmla="*/ 1136227 w 1721274"/>
                    <a:gd name="connsiteY178" fmla="*/ 2318173 h 2402840"/>
                    <a:gd name="connsiteX179" fmla="*/ 1161627 w 1721274"/>
                    <a:gd name="connsiteY179" fmla="*/ 2328333 h 2402840"/>
                    <a:gd name="connsiteX180" fmla="*/ 1192107 w 1721274"/>
                    <a:gd name="connsiteY180" fmla="*/ 2323253 h 2402840"/>
                    <a:gd name="connsiteX181" fmla="*/ 1237827 w 1721274"/>
                    <a:gd name="connsiteY181" fmla="*/ 2353733 h 2402840"/>
                    <a:gd name="connsiteX182" fmla="*/ 1268307 w 1721274"/>
                    <a:gd name="connsiteY182" fmla="*/ 2358813 h 2402840"/>
                    <a:gd name="connsiteX183" fmla="*/ 1324187 w 1721274"/>
                    <a:gd name="connsiteY183" fmla="*/ 2374053 h 2402840"/>
                    <a:gd name="connsiteX184" fmla="*/ 1364827 w 1721274"/>
                    <a:gd name="connsiteY184" fmla="*/ 2379133 h 2402840"/>
                    <a:gd name="connsiteX185" fmla="*/ 1405467 w 1721274"/>
                    <a:gd name="connsiteY185" fmla="*/ 2399453 h 2402840"/>
                    <a:gd name="connsiteX186" fmla="*/ 1374987 w 1721274"/>
                    <a:gd name="connsiteY186" fmla="*/ 2358813 h 2402840"/>
                    <a:gd name="connsiteX187" fmla="*/ 1334347 w 1721274"/>
                    <a:gd name="connsiteY187" fmla="*/ 2328333 h 2402840"/>
                    <a:gd name="connsiteX188" fmla="*/ 1329267 w 1721274"/>
                    <a:gd name="connsiteY188" fmla="*/ 2302933 h 2402840"/>
                    <a:gd name="connsiteX189" fmla="*/ 1329267 w 1721274"/>
                    <a:gd name="connsiteY189" fmla="*/ 2262293 h 2402840"/>
                    <a:gd name="connsiteX190" fmla="*/ 1308947 w 1721274"/>
                    <a:gd name="connsiteY190" fmla="*/ 2226733 h 2402840"/>
                    <a:gd name="connsiteX191" fmla="*/ 1298787 w 1721274"/>
                    <a:gd name="connsiteY191" fmla="*/ 2196253 h 2402840"/>
                    <a:gd name="connsiteX192" fmla="*/ 1288627 w 1721274"/>
                    <a:gd name="connsiteY192" fmla="*/ 2165773 h 2402840"/>
                    <a:gd name="connsiteX193" fmla="*/ 1308947 w 1721274"/>
                    <a:gd name="connsiteY193" fmla="*/ 2135293 h 2402840"/>
                    <a:gd name="connsiteX194" fmla="*/ 1334347 w 1721274"/>
                    <a:gd name="connsiteY194" fmla="*/ 2125133 h 2402840"/>
                    <a:gd name="connsiteX195" fmla="*/ 1369907 w 1721274"/>
                    <a:gd name="connsiteY195" fmla="*/ 2084493 h 2402840"/>
                    <a:gd name="connsiteX196" fmla="*/ 1420707 w 1721274"/>
                    <a:gd name="connsiteY196" fmla="*/ 2018453 h 2402840"/>
                    <a:gd name="connsiteX197" fmla="*/ 1486747 w 1721274"/>
                    <a:gd name="connsiteY197" fmla="*/ 1911773 h 2402840"/>
                    <a:gd name="connsiteX198" fmla="*/ 1562947 w 1721274"/>
                    <a:gd name="connsiteY198" fmla="*/ 1840653 h 2402840"/>
                    <a:gd name="connsiteX199" fmla="*/ 1608667 w 1721274"/>
                    <a:gd name="connsiteY199" fmla="*/ 1805093 h 2402840"/>
                    <a:gd name="connsiteX200" fmla="*/ 1634067 w 1721274"/>
                    <a:gd name="connsiteY200" fmla="*/ 1759373 h 2402840"/>
                    <a:gd name="connsiteX201" fmla="*/ 1664547 w 1721274"/>
                    <a:gd name="connsiteY201" fmla="*/ 1759373 h 2402840"/>
                    <a:gd name="connsiteX202" fmla="*/ 1710267 w 1721274"/>
                    <a:gd name="connsiteY202" fmla="*/ 1744133 h 2402840"/>
                    <a:gd name="connsiteX203" fmla="*/ 1715347 w 1721274"/>
                    <a:gd name="connsiteY203" fmla="*/ 1667933 h 2402840"/>
                    <a:gd name="connsiteX204" fmla="*/ 1715347 w 1721274"/>
                    <a:gd name="connsiteY204" fmla="*/ 1637453 h 2402840"/>
                    <a:gd name="connsiteX205" fmla="*/ 1679787 w 1721274"/>
                    <a:gd name="connsiteY205" fmla="*/ 1612053 h 2402840"/>
                    <a:gd name="connsiteX206" fmla="*/ 1715347 w 1721274"/>
                    <a:gd name="connsiteY206" fmla="*/ 1571413 h 2402840"/>
                    <a:gd name="connsiteX207" fmla="*/ 1700107 w 1721274"/>
                    <a:gd name="connsiteY207" fmla="*/ 1556173 h 2402840"/>
                    <a:gd name="connsiteX208" fmla="*/ 1674707 w 1721274"/>
                    <a:gd name="connsiteY208" fmla="*/ 1505373 h 2402840"/>
                    <a:gd name="connsiteX209" fmla="*/ 1654387 w 1721274"/>
                    <a:gd name="connsiteY209" fmla="*/ 1474893 h 2402840"/>
                    <a:gd name="connsiteX210" fmla="*/ 1588347 w 1721274"/>
                    <a:gd name="connsiteY210" fmla="*/ 1419013 h 2402840"/>
                    <a:gd name="connsiteX211" fmla="*/ 1557867 w 1721274"/>
                    <a:gd name="connsiteY211" fmla="*/ 1378373 h 2402840"/>
                    <a:gd name="connsiteX212" fmla="*/ 1573107 w 1721274"/>
                    <a:gd name="connsiteY212" fmla="*/ 1342813 h 2402840"/>
                    <a:gd name="connsiteX213" fmla="*/ 1573107 w 1721274"/>
                    <a:gd name="connsiteY213" fmla="*/ 1312333 h 2402840"/>
                    <a:gd name="connsiteX214" fmla="*/ 1547707 w 1721274"/>
                    <a:gd name="connsiteY214" fmla="*/ 1292013 h 2402840"/>
                    <a:gd name="connsiteX215" fmla="*/ 1517227 w 1721274"/>
                    <a:gd name="connsiteY215" fmla="*/ 1256453 h 2402840"/>
                    <a:gd name="connsiteX216" fmla="*/ 1517227 w 1721274"/>
                    <a:gd name="connsiteY216" fmla="*/ 1225973 h 2402840"/>
                    <a:gd name="connsiteX217" fmla="*/ 1532467 w 1721274"/>
                    <a:gd name="connsiteY217" fmla="*/ 1185333 h 2402840"/>
                    <a:gd name="connsiteX218" fmla="*/ 1552787 w 1721274"/>
                    <a:gd name="connsiteY218" fmla="*/ 1175173 h 2402840"/>
                    <a:gd name="connsiteX219" fmla="*/ 1537547 w 1721274"/>
                    <a:gd name="connsiteY219" fmla="*/ 1149773 h 2402840"/>
                    <a:gd name="connsiteX220" fmla="*/ 1537547 w 1721274"/>
                    <a:gd name="connsiteY220" fmla="*/ 1114213 h 2402840"/>
                    <a:gd name="connsiteX221" fmla="*/ 1547707 w 1721274"/>
                    <a:gd name="connsiteY221" fmla="*/ 1083733 h 2402840"/>
                    <a:gd name="connsiteX222" fmla="*/ 1557867 w 1721274"/>
                    <a:gd name="connsiteY222" fmla="*/ 1043093 h 2402840"/>
                    <a:gd name="connsiteX223" fmla="*/ 1537547 w 1721274"/>
                    <a:gd name="connsiteY223" fmla="*/ 1032933 h 2402840"/>
                    <a:gd name="connsiteX224" fmla="*/ 1512147 w 1721274"/>
                    <a:gd name="connsiteY224" fmla="*/ 1017693 h 2402840"/>
                    <a:gd name="connsiteX225" fmla="*/ 1486747 w 1721274"/>
                    <a:gd name="connsiteY225" fmla="*/ 997373 h 2402840"/>
                    <a:gd name="connsiteX226" fmla="*/ 1451187 w 1721274"/>
                    <a:gd name="connsiteY226" fmla="*/ 997373 h 2402840"/>
                    <a:gd name="connsiteX227" fmla="*/ 1415627 w 1721274"/>
                    <a:gd name="connsiteY227" fmla="*/ 1002453 h 2402840"/>
                    <a:gd name="connsiteX228" fmla="*/ 1390227 w 1721274"/>
                    <a:gd name="connsiteY228" fmla="*/ 977053 h 2402840"/>
                    <a:gd name="connsiteX229" fmla="*/ 1390227 w 1721274"/>
                    <a:gd name="connsiteY229" fmla="*/ 936413 h 2402840"/>
                    <a:gd name="connsiteX230" fmla="*/ 1410547 w 1721274"/>
                    <a:gd name="connsiteY230" fmla="*/ 895773 h 2402840"/>
                    <a:gd name="connsiteX231" fmla="*/ 1446107 w 1721274"/>
                    <a:gd name="connsiteY231" fmla="*/ 880533 h 2402840"/>
                    <a:gd name="connsiteX232" fmla="*/ 1451187 w 1721274"/>
                    <a:gd name="connsiteY232" fmla="*/ 880533 h 2402840"/>
                    <a:gd name="connsiteX233" fmla="*/ 1501987 w 1721274"/>
                    <a:gd name="connsiteY233" fmla="*/ 804333 h 2402840"/>
                    <a:gd name="connsiteX234" fmla="*/ 1578187 w 1721274"/>
                    <a:gd name="connsiteY234" fmla="*/ 763693 h 2402840"/>
                    <a:gd name="connsiteX235" fmla="*/ 1608667 w 1721274"/>
                    <a:gd name="connsiteY235" fmla="*/ 748453 h 2402840"/>
                    <a:gd name="connsiteX236" fmla="*/ 1598507 w 1721274"/>
                    <a:gd name="connsiteY236" fmla="*/ 717973 h 2402840"/>
                    <a:gd name="connsiteX237" fmla="*/ 1608667 w 1721274"/>
                    <a:gd name="connsiteY237" fmla="*/ 672253 h 2402840"/>
                    <a:gd name="connsiteX238" fmla="*/ 1603587 w 1721274"/>
                    <a:gd name="connsiteY238" fmla="*/ 631613 h 2402840"/>
                    <a:gd name="connsiteX239" fmla="*/ 1583267 w 1721274"/>
                    <a:gd name="connsiteY239" fmla="*/ 621453 h 2402840"/>
                    <a:gd name="connsiteX240" fmla="*/ 1568027 w 1721274"/>
                    <a:gd name="connsiteY240" fmla="*/ 611293 h 2402840"/>
                    <a:gd name="connsiteX241" fmla="*/ 1583267 w 1721274"/>
                    <a:gd name="connsiteY241" fmla="*/ 560493 h 2402840"/>
                    <a:gd name="connsiteX242" fmla="*/ 1573107 w 1721274"/>
                    <a:gd name="connsiteY242" fmla="*/ 535093 h 2402840"/>
                    <a:gd name="connsiteX243" fmla="*/ 1537547 w 1721274"/>
                    <a:gd name="connsiteY243" fmla="*/ 489373 h 2402840"/>
                    <a:gd name="connsiteX244" fmla="*/ 1501987 w 1721274"/>
                    <a:gd name="connsiteY244" fmla="*/ 438573 h 2402840"/>
                    <a:gd name="connsiteX245" fmla="*/ 1486747 w 1721274"/>
                    <a:gd name="connsiteY245" fmla="*/ 403013 h 2402840"/>
                    <a:gd name="connsiteX246" fmla="*/ 1471507 w 1721274"/>
                    <a:gd name="connsiteY246" fmla="*/ 367453 h 2402840"/>
                    <a:gd name="connsiteX247" fmla="*/ 1461347 w 1721274"/>
                    <a:gd name="connsiteY247" fmla="*/ 311573 h 2402840"/>
                    <a:gd name="connsiteX248" fmla="*/ 1461347 w 1721274"/>
                    <a:gd name="connsiteY248" fmla="*/ 270933 h 2402840"/>
                    <a:gd name="connsiteX249" fmla="*/ 1476587 w 1721274"/>
                    <a:gd name="connsiteY249" fmla="*/ 230293 h 2402840"/>
                    <a:gd name="connsiteX250" fmla="*/ 1435947 w 1721274"/>
                    <a:gd name="connsiteY250" fmla="*/ 204893 h 2402840"/>
                    <a:gd name="connsiteX251" fmla="*/ 1451187 w 1721274"/>
                    <a:gd name="connsiteY251" fmla="*/ 174413 h 2402840"/>
                    <a:gd name="connsiteX252" fmla="*/ 1451187 w 1721274"/>
                    <a:gd name="connsiteY252" fmla="*/ 149013 h 2402840"/>
                    <a:gd name="connsiteX253" fmla="*/ 1420707 w 1721274"/>
                    <a:gd name="connsiteY253" fmla="*/ 123613 h 2402840"/>
                    <a:gd name="connsiteX254" fmla="*/ 1405467 w 1721274"/>
                    <a:gd name="connsiteY254" fmla="*/ 98213 h 2402840"/>
                    <a:gd name="connsiteX255" fmla="*/ 1400387 w 1721274"/>
                    <a:gd name="connsiteY255" fmla="*/ 77893 h 2402840"/>
                    <a:gd name="connsiteX256" fmla="*/ 1385147 w 1721274"/>
                    <a:gd name="connsiteY256" fmla="*/ 77893 h 2402840"/>
                    <a:gd name="connsiteX257" fmla="*/ 1380067 w 1721274"/>
                    <a:gd name="connsiteY257" fmla="*/ 52493 h 2402840"/>
                    <a:gd name="connsiteX258" fmla="*/ 1354667 w 1721274"/>
                    <a:gd name="connsiteY258" fmla="*/ 62653 h 2402840"/>
                    <a:gd name="connsiteX259" fmla="*/ 1349587 w 1721274"/>
                    <a:gd name="connsiteY259" fmla="*/ 37253 h 2402840"/>
                    <a:gd name="connsiteX260" fmla="*/ 1324187 w 1721274"/>
                    <a:gd name="connsiteY260" fmla="*/ 37253 h 2402840"/>
                    <a:gd name="connsiteX261" fmla="*/ 1298787 w 1721274"/>
                    <a:gd name="connsiteY261" fmla="*/ 37253 h 2402840"/>
                    <a:gd name="connsiteX262" fmla="*/ 1278467 w 1721274"/>
                    <a:gd name="connsiteY262" fmla="*/ 11853 h 2402840"/>
                    <a:gd name="connsiteX263" fmla="*/ 1247987 w 1721274"/>
                    <a:gd name="connsiteY263" fmla="*/ 1693 h 2402840"/>
                    <a:gd name="connsiteX264" fmla="*/ 1227667 w 1721274"/>
                    <a:gd name="connsiteY264" fmla="*/ 22013 h 2402840"/>
                    <a:gd name="connsiteX265" fmla="*/ 1176867 w 1721274"/>
                    <a:gd name="connsiteY265" fmla="*/ 32173 h 2402840"/>
                    <a:gd name="connsiteX266" fmla="*/ 1044787 w 1721274"/>
                    <a:gd name="connsiteY266" fmla="*/ 32173 h 2402840"/>
                    <a:gd name="connsiteX267" fmla="*/ 953347 w 1721274"/>
                    <a:gd name="connsiteY267" fmla="*/ 47413 h 2402840"/>
                    <a:gd name="connsiteX268" fmla="*/ 861907 w 1721274"/>
                    <a:gd name="connsiteY268" fmla="*/ 57573 h 240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721274" h="2402840">
                      <a:moveTo>
                        <a:pt x="861907" y="57573"/>
                      </a:moveTo>
                      <a:cubicBezTo>
                        <a:pt x="848360" y="69426"/>
                        <a:pt x="872067" y="104986"/>
                        <a:pt x="872067" y="118533"/>
                      </a:cubicBezTo>
                      <a:cubicBezTo>
                        <a:pt x="872067" y="132080"/>
                        <a:pt x="861907" y="138853"/>
                        <a:pt x="861907" y="138853"/>
                      </a:cubicBezTo>
                      <a:cubicBezTo>
                        <a:pt x="858520" y="145626"/>
                        <a:pt x="850900" y="151553"/>
                        <a:pt x="851747" y="159173"/>
                      </a:cubicBezTo>
                      <a:cubicBezTo>
                        <a:pt x="852594" y="166793"/>
                        <a:pt x="863600" y="175260"/>
                        <a:pt x="866987" y="184573"/>
                      </a:cubicBezTo>
                      <a:cubicBezTo>
                        <a:pt x="870374" y="193886"/>
                        <a:pt x="874607" y="209126"/>
                        <a:pt x="872067" y="215053"/>
                      </a:cubicBezTo>
                      <a:cubicBezTo>
                        <a:pt x="869527" y="220980"/>
                        <a:pt x="856827" y="215900"/>
                        <a:pt x="851747" y="220133"/>
                      </a:cubicBezTo>
                      <a:cubicBezTo>
                        <a:pt x="846667" y="224366"/>
                        <a:pt x="841587" y="233680"/>
                        <a:pt x="841587" y="240453"/>
                      </a:cubicBezTo>
                      <a:cubicBezTo>
                        <a:pt x="841587" y="247226"/>
                        <a:pt x="851747" y="253153"/>
                        <a:pt x="851747" y="260773"/>
                      </a:cubicBezTo>
                      <a:cubicBezTo>
                        <a:pt x="851747" y="268393"/>
                        <a:pt x="843280" y="277706"/>
                        <a:pt x="841587" y="286173"/>
                      </a:cubicBezTo>
                      <a:cubicBezTo>
                        <a:pt x="839894" y="294640"/>
                        <a:pt x="841587" y="311573"/>
                        <a:pt x="841587" y="311573"/>
                      </a:cubicBezTo>
                      <a:lnTo>
                        <a:pt x="841587" y="342053"/>
                      </a:lnTo>
                      <a:cubicBezTo>
                        <a:pt x="841587" y="350520"/>
                        <a:pt x="844974" y="355600"/>
                        <a:pt x="841587" y="362373"/>
                      </a:cubicBezTo>
                      <a:cubicBezTo>
                        <a:pt x="838200" y="369146"/>
                        <a:pt x="828887" y="373380"/>
                        <a:pt x="821267" y="382693"/>
                      </a:cubicBezTo>
                      <a:cubicBezTo>
                        <a:pt x="813647" y="392006"/>
                        <a:pt x="803487" y="408093"/>
                        <a:pt x="795867" y="418253"/>
                      </a:cubicBezTo>
                      <a:cubicBezTo>
                        <a:pt x="788247" y="428413"/>
                        <a:pt x="777240" y="434340"/>
                        <a:pt x="775547" y="443653"/>
                      </a:cubicBezTo>
                      <a:cubicBezTo>
                        <a:pt x="773854" y="452966"/>
                        <a:pt x="785707" y="464820"/>
                        <a:pt x="785707" y="474133"/>
                      </a:cubicBezTo>
                      <a:cubicBezTo>
                        <a:pt x="785707" y="483446"/>
                        <a:pt x="784014" y="491913"/>
                        <a:pt x="775547" y="499533"/>
                      </a:cubicBezTo>
                      <a:cubicBezTo>
                        <a:pt x="767080" y="507153"/>
                        <a:pt x="749300" y="515620"/>
                        <a:pt x="734907" y="519853"/>
                      </a:cubicBezTo>
                      <a:cubicBezTo>
                        <a:pt x="720514" y="524086"/>
                        <a:pt x="704427" y="525780"/>
                        <a:pt x="689187" y="524933"/>
                      </a:cubicBezTo>
                      <a:cubicBezTo>
                        <a:pt x="673947" y="524086"/>
                        <a:pt x="658707" y="513926"/>
                        <a:pt x="643467" y="514773"/>
                      </a:cubicBezTo>
                      <a:cubicBezTo>
                        <a:pt x="628227" y="515620"/>
                        <a:pt x="615527" y="526626"/>
                        <a:pt x="597747" y="530013"/>
                      </a:cubicBezTo>
                      <a:cubicBezTo>
                        <a:pt x="579967" y="533400"/>
                        <a:pt x="551180" y="535940"/>
                        <a:pt x="536787" y="535093"/>
                      </a:cubicBezTo>
                      <a:cubicBezTo>
                        <a:pt x="522394" y="534246"/>
                        <a:pt x="519007" y="528320"/>
                        <a:pt x="511387" y="524933"/>
                      </a:cubicBezTo>
                      <a:cubicBezTo>
                        <a:pt x="503767" y="521546"/>
                        <a:pt x="496147" y="523240"/>
                        <a:pt x="491067" y="514773"/>
                      </a:cubicBezTo>
                      <a:cubicBezTo>
                        <a:pt x="485987" y="506306"/>
                        <a:pt x="485140" y="483446"/>
                        <a:pt x="480907" y="474133"/>
                      </a:cubicBezTo>
                      <a:cubicBezTo>
                        <a:pt x="476674" y="464820"/>
                        <a:pt x="470747" y="459740"/>
                        <a:pt x="465667" y="458893"/>
                      </a:cubicBezTo>
                      <a:cubicBezTo>
                        <a:pt x="460587" y="458046"/>
                        <a:pt x="458047" y="468206"/>
                        <a:pt x="450427" y="469053"/>
                      </a:cubicBezTo>
                      <a:cubicBezTo>
                        <a:pt x="442807" y="469900"/>
                        <a:pt x="427567" y="467360"/>
                        <a:pt x="419947" y="463973"/>
                      </a:cubicBezTo>
                      <a:cubicBezTo>
                        <a:pt x="412327" y="460586"/>
                        <a:pt x="409787" y="447886"/>
                        <a:pt x="404707" y="448733"/>
                      </a:cubicBezTo>
                      <a:cubicBezTo>
                        <a:pt x="399627" y="449580"/>
                        <a:pt x="396240" y="463973"/>
                        <a:pt x="389467" y="469053"/>
                      </a:cubicBezTo>
                      <a:cubicBezTo>
                        <a:pt x="382694" y="474133"/>
                        <a:pt x="371687" y="475826"/>
                        <a:pt x="364067" y="479213"/>
                      </a:cubicBezTo>
                      <a:cubicBezTo>
                        <a:pt x="356447" y="482600"/>
                        <a:pt x="349674" y="484293"/>
                        <a:pt x="343747" y="489373"/>
                      </a:cubicBezTo>
                      <a:cubicBezTo>
                        <a:pt x="337820" y="494453"/>
                        <a:pt x="327660" y="502920"/>
                        <a:pt x="328507" y="509693"/>
                      </a:cubicBezTo>
                      <a:cubicBezTo>
                        <a:pt x="329354" y="516466"/>
                        <a:pt x="346287" y="521546"/>
                        <a:pt x="348827" y="530013"/>
                      </a:cubicBezTo>
                      <a:cubicBezTo>
                        <a:pt x="351367" y="538480"/>
                        <a:pt x="342054" y="552026"/>
                        <a:pt x="343747" y="560493"/>
                      </a:cubicBezTo>
                      <a:cubicBezTo>
                        <a:pt x="345440" y="568960"/>
                        <a:pt x="359834" y="574886"/>
                        <a:pt x="358987" y="580813"/>
                      </a:cubicBezTo>
                      <a:cubicBezTo>
                        <a:pt x="358140" y="586740"/>
                        <a:pt x="343747" y="590973"/>
                        <a:pt x="338667" y="596053"/>
                      </a:cubicBezTo>
                      <a:cubicBezTo>
                        <a:pt x="333587" y="601133"/>
                        <a:pt x="332740" y="605366"/>
                        <a:pt x="328507" y="611293"/>
                      </a:cubicBezTo>
                      <a:cubicBezTo>
                        <a:pt x="324274" y="617220"/>
                        <a:pt x="313267" y="623993"/>
                        <a:pt x="313267" y="631613"/>
                      </a:cubicBezTo>
                      <a:cubicBezTo>
                        <a:pt x="313267" y="639233"/>
                        <a:pt x="321734" y="650240"/>
                        <a:pt x="328507" y="657013"/>
                      </a:cubicBezTo>
                      <a:cubicBezTo>
                        <a:pt x="335280" y="663786"/>
                        <a:pt x="343747" y="665480"/>
                        <a:pt x="353907" y="672253"/>
                      </a:cubicBezTo>
                      <a:cubicBezTo>
                        <a:pt x="364067" y="679026"/>
                        <a:pt x="378460" y="691726"/>
                        <a:pt x="389467" y="697653"/>
                      </a:cubicBezTo>
                      <a:cubicBezTo>
                        <a:pt x="400474" y="703580"/>
                        <a:pt x="413174" y="702733"/>
                        <a:pt x="419947" y="707813"/>
                      </a:cubicBezTo>
                      <a:cubicBezTo>
                        <a:pt x="426720" y="712893"/>
                        <a:pt x="425874" y="721360"/>
                        <a:pt x="430107" y="728133"/>
                      </a:cubicBezTo>
                      <a:cubicBezTo>
                        <a:pt x="434340" y="734906"/>
                        <a:pt x="442807" y="742526"/>
                        <a:pt x="445347" y="748453"/>
                      </a:cubicBezTo>
                      <a:cubicBezTo>
                        <a:pt x="447887" y="754380"/>
                        <a:pt x="442807" y="755226"/>
                        <a:pt x="445347" y="763693"/>
                      </a:cubicBezTo>
                      <a:cubicBezTo>
                        <a:pt x="447887" y="772160"/>
                        <a:pt x="457200" y="791633"/>
                        <a:pt x="460587" y="799253"/>
                      </a:cubicBezTo>
                      <a:cubicBezTo>
                        <a:pt x="463974" y="806873"/>
                        <a:pt x="463974" y="805180"/>
                        <a:pt x="465667" y="809413"/>
                      </a:cubicBezTo>
                      <a:cubicBezTo>
                        <a:pt x="467360" y="813646"/>
                        <a:pt x="465667" y="814493"/>
                        <a:pt x="470747" y="824653"/>
                      </a:cubicBezTo>
                      <a:cubicBezTo>
                        <a:pt x="475827" y="834813"/>
                        <a:pt x="486834" y="861060"/>
                        <a:pt x="496147" y="870373"/>
                      </a:cubicBezTo>
                      <a:cubicBezTo>
                        <a:pt x="505460" y="879686"/>
                        <a:pt x="516467" y="877993"/>
                        <a:pt x="526627" y="880533"/>
                      </a:cubicBezTo>
                      <a:cubicBezTo>
                        <a:pt x="536787" y="883073"/>
                        <a:pt x="557107" y="885613"/>
                        <a:pt x="557107" y="885613"/>
                      </a:cubicBezTo>
                      <a:cubicBezTo>
                        <a:pt x="567267" y="887306"/>
                        <a:pt x="585047" y="885613"/>
                        <a:pt x="587587" y="890693"/>
                      </a:cubicBezTo>
                      <a:cubicBezTo>
                        <a:pt x="590127" y="895773"/>
                        <a:pt x="579967" y="909320"/>
                        <a:pt x="572347" y="916093"/>
                      </a:cubicBezTo>
                      <a:cubicBezTo>
                        <a:pt x="564727" y="922866"/>
                        <a:pt x="553720" y="927100"/>
                        <a:pt x="541867" y="931333"/>
                      </a:cubicBezTo>
                      <a:cubicBezTo>
                        <a:pt x="530014" y="935566"/>
                        <a:pt x="515620" y="934720"/>
                        <a:pt x="501227" y="941493"/>
                      </a:cubicBezTo>
                      <a:cubicBezTo>
                        <a:pt x="486834" y="948266"/>
                        <a:pt x="464820" y="963506"/>
                        <a:pt x="455507" y="971973"/>
                      </a:cubicBezTo>
                      <a:cubicBezTo>
                        <a:pt x="446194" y="980440"/>
                        <a:pt x="451274" y="985520"/>
                        <a:pt x="445347" y="992293"/>
                      </a:cubicBezTo>
                      <a:cubicBezTo>
                        <a:pt x="439420" y="999066"/>
                        <a:pt x="429260" y="1008380"/>
                        <a:pt x="419947" y="1012613"/>
                      </a:cubicBezTo>
                      <a:cubicBezTo>
                        <a:pt x="410634" y="1016846"/>
                        <a:pt x="398780" y="1016846"/>
                        <a:pt x="389467" y="1017693"/>
                      </a:cubicBezTo>
                      <a:cubicBezTo>
                        <a:pt x="380154" y="1018540"/>
                        <a:pt x="372534" y="1014306"/>
                        <a:pt x="364067" y="1017693"/>
                      </a:cubicBezTo>
                      <a:cubicBezTo>
                        <a:pt x="355600" y="1021080"/>
                        <a:pt x="347134" y="1030393"/>
                        <a:pt x="338667" y="1038013"/>
                      </a:cubicBezTo>
                      <a:cubicBezTo>
                        <a:pt x="330200" y="1045633"/>
                        <a:pt x="320887" y="1058333"/>
                        <a:pt x="313267" y="1063413"/>
                      </a:cubicBezTo>
                      <a:cubicBezTo>
                        <a:pt x="305647" y="1068493"/>
                        <a:pt x="295487" y="1063413"/>
                        <a:pt x="292947" y="1068493"/>
                      </a:cubicBezTo>
                      <a:cubicBezTo>
                        <a:pt x="290407" y="1073573"/>
                        <a:pt x="289560" y="1087120"/>
                        <a:pt x="298027" y="1093893"/>
                      </a:cubicBezTo>
                      <a:cubicBezTo>
                        <a:pt x="306494" y="1100666"/>
                        <a:pt x="331047" y="1105746"/>
                        <a:pt x="343747" y="1109133"/>
                      </a:cubicBezTo>
                      <a:cubicBezTo>
                        <a:pt x="356447" y="1112520"/>
                        <a:pt x="365760" y="1108286"/>
                        <a:pt x="374227" y="1114213"/>
                      </a:cubicBezTo>
                      <a:cubicBezTo>
                        <a:pt x="382694" y="1120140"/>
                        <a:pt x="397934" y="1137920"/>
                        <a:pt x="394547" y="1144693"/>
                      </a:cubicBezTo>
                      <a:cubicBezTo>
                        <a:pt x="391160" y="1151466"/>
                        <a:pt x="360680" y="1146386"/>
                        <a:pt x="353907" y="1154853"/>
                      </a:cubicBezTo>
                      <a:cubicBezTo>
                        <a:pt x="347134" y="1163320"/>
                        <a:pt x="355600" y="1185333"/>
                        <a:pt x="353907" y="1195493"/>
                      </a:cubicBezTo>
                      <a:cubicBezTo>
                        <a:pt x="352214" y="1205653"/>
                        <a:pt x="342900" y="1204806"/>
                        <a:pt x="343747" y="1215813"/>
                      </a:cubicBezTo>
                      <a:cubicBezTo>
                        <a:pt x="344594" y="1226820"/>
                        <a:pt x="358140" y="1248833"/>
                        <a:pt x="358987" y="1261533"/>
                      </a:cubicBezTo>
                      <a:cubicBezTo>
                        <a:pt x="359834" y="1274233"/>
                        <a:pt x="356447" y="1285240"/>
                        <a:pt x="348827" y="1292013"/>
                      </a:cubicBezTo>
                      <a:cubicBezTo>
                        <a:pt x="341207" y="1298786"/>
                        <a:pt x="323427" y="1303020"/>
                        <a:pt x="313267" y="1302173"/>
                      </a:cubicBezTo>
                      <a:cubicBezTo>
                        <a:pt x="303107" y="1301326"/>
                        <a:pt x="298027" y="1289473"/>
                        <a:pt x="287867" y="1286933"/>
                      </a:cubicBezTo>
                      <a:cubicBezTo>
                        <a:pt x="277707" y="1284393"/>
                        <a:pt x="252307" y="1286933"/>
                        <a:pt x="252307" y="1286933"/>
                      </a:cubicBezTo>
                      <a:cubicBezTo>
                        <a:pt x="240454" y="1286933"/>
                        <a:pt x="225214" y="1281006"/>
                        <a:pt x="216747" y="1286933"/>
                      </a:cubicBezTo>
                      <a:cubicBezTo>
                        <a:pt x="208280" y="1292860"/>
                        <a:pt x="210820" y="1316566"/>
                        <a:pt x="201507" y="1322493"/>
                      </a:cubicBezTo>
                      <a:cubicBezTo>
                        <a:pt x="192194" y="1328420"/>
                        <a:pt x="171027" y="1316566"/>
                        <a:pt x="160867" y="1322493"/>
                      </a:cubicBezTo>
                      <a:cubicBezTo>
                        <a:pt x="150707" y="1328420"/>
                        <a:pt x="143087" y="1347046"/>
                        <a:pt x="140547" y="1358053"/>
                      </a:cubicBezTo>
                      <a:cubicBezTo>
                        <a:pt x="138007" y="1369060"/>
                        <a:pt x="147320" y="1378373"/>
                        <a:pt x="145627" y="1388533"/>
                      </a:cubicBezTo>
                      <a:cubicBezTo>
                        <a:pt x="143934" y="1398693"/>
                        <a:pt x="136314" y="1405466"/>
                        <a:pt x="130387" y="1419013"/>
                      </a:cubicBezTo>
                      <a:cubicBezTo>
                        <a:pt x="124460" y="1432560"/>
                        <a:pt x="104140" y="1460500"/>
                        <a:pt x="110067" y="1469813"/>
                      </a:cubicBezTo>
                      <a:cubicBezTo>
                        <a:pt x="115994" y="1479126"/>
                        <a:pt x="149860" y="1473200"/>
                        <a:pt x="165947" y="1474893"/>
                      </a:cubicBezTo>
                      <a:cubicBezTo>
                        <a:pt x="182034" y="1476586"/>
                        <a:pt x="200660" y="1473200"/>
                        <a:pt x="206587" y="1479973"/>
                      </a:cubicBezTo>
                      <a:cubicBezTo>
                        <a:pt x="212514" y="1486746"/>
                        <a:pt x="203200" y="1506220"/>
                        <a:pt x="201507" y="1515533"/>
                      </a:cubicBezTo>
                      <a:cubicBezTo>
                        <a:pt x="199814" y="1524846"/>
                        <a:pt x="188807" y="1530773"/>
                        <a:pt x="196427" y="1535853"/>
                      </a:cubicBezTo>
                      <a:cubicBezTo>
                        <a:pt x="204047" y="1540933"/>
                        <a:pt x="228600" y="1542626"/>
                        <a:pt x="247227" y="1546013"/>
                      </a:cubicBezTo>
                      <a:cubicBezTo>
                        <a:pt x="265854" y="1549400"/>
                        <a:pt x="290407" y="1551093"/>
                        <a:pt x="308187" y="1556173"/>
                      </a:cubicBezTo>
                      <a:cubicBezTo>
                        <a:pt x="325967" y="1561253"/>
                        <a:pt x="343747" y="1571413"/>
                        <a:pt x="353907" y="1576493"/>
                      </a:cubicBezTo>
                      <a:cubicBezTo>
                        <a:pt x="364067" y="1581573"/>
                        <a:pt x="366607" y="1581573"/>
                        <a:pt x="369147" y="1586653"/>
                      </a:cubicBezTo>
                      <a:cubicBezTo>
                        <a:pt x="371687" y="1591733"/>
                        <a:pt x="364914" y="1599353"/>
                        <a:pt x="369147" y="1606973"/>
                      </a:cubicBezTo>
                      <a:cubicBezTo>
                        <a:pt x="373380" y="1614593"/>
                        <a:pt x="386080" y="1628140"/>
                        <a:pt x="394547" y="1632373"/>
                      </a:cubicBezTo>
                      <a:cubicBezTo>
                        <a:pt x="403014" y="1636606"/>
                        <a:pt x="413174" y="1628140"/>
                        <a:pt x="419947" y="1632373"/>
                      </a:cubicBezTo>
                      <a:cubicBezTo>
                        <a:pt x="426720" y="1636606"/>
                        <a:pt x="429260" y="1647613"/>
                        <a:pt x="435187" y="1657773"/>
                      </a:cubicBezTo>
                      <a:cubicBezTo>
                        <a:pt x="441114" y="1667933"/>
                        <a:pt x="456354" y="1685713"/>
                        <a:pt x="455507" y="1693333"/>
                      </a:cubicBezTo>
                      <a:cubicBezTo>
                        <a:pt x="454660" y="1700953"/>
                        <a:pt x="440267" y="1701800"/>
                        <a:pt x="430107" y="1703493"/>
                      </a:cubicBezTo>
                      <a:cubicBezTo>
                        <a:pt x="419947" y="1705186"/>
                        <a:pt x="401320" y="1697566"/>
                        <a:pt x="394547" y="1703493"/>
                      </a:cubicBezTo>
                      <a:cubicBezTo>
                        <a:pt x="387774" y="1709420"/>
                        <a:pt x="385234" y="1729740"/>
                        <a:pt x="389467" y="1739053"/>
                      </a:cubicBezTo>
                      <a:cubicBezTo>
                        <a:pt x="393700" y="1748366"/>
                        <a:pt x="414020" y="1752600"/>
                        <a:pt x="419947" y="1759373"/>
                      </a:cubicBezTo>
                      <a:cubicBezTo>
                        <a:pt x="425874" y="1766146"/>
                        <a:pt x="428414" y="1772073"/>
                        <a:pt x="425027" y="1779693"/>
                      </a:cubicBezTo>
                      <a:cubicBezTo>
                        <a:pt x="421640" y="1787313"/>
                        <a:pt x="405554" y="1796626"/>
                        <a:pt x="399627" y="1805093"/>
                      </a:cubicBezTo>
                      <a:cubicBezTo>
                        <a:pt x="393700" y="1813560"/>
                        <a:pt x="397087" y="1822026"/>
                        <a:pt x="389467" y="1830493"/>
                      </a:cubicBezTo>
                      <a:cubicBezTo>
                        <a:pt x="381847" y="1838960"/>
                        <a:pt x="364067" y="1844040"/>
                        <a:pt x="353907" y="1855893"/>
                      </a:cubicBezTo>
                      <a:cubicBezTo>
                        <a:pt x="343747" y="1867746"/>
                        <a:pt x="336127" y="1888913"/>
                        <a:pt x="328507" y="1901613"/>
                      </a:cubicBezTo>
                      <a:cubicBezTo>
                        <a:pt x="320887" y="1914313"/>
                        <a:pt x="312420" y="1923626"/>
                        <a:pt x="308187" y="1932093"/>
                      </a:cubicBezTo>
                      <a:cubicBezTo>
                        <a:pt x="303954" y="1940560"/>
                        <a:pt x="306494" y="1946486"/>
                        <a:pt x="303107" y="1952413"/>
                      </a:cubicBezTo>
                      <a:cubicBezTo>
                        <a:pt x="299720" y="1958340"/>
                        <a:pt x="297180" y="1965960"/>
                        <a:pt x="287867" y="1967653"/>
                      </a:cubicBezTo>
                      <a:cubicBezTo>
                        <a:pt x="278554" y="1969346"/>
                        <a:pt x="257387" y="1965960"/>
                        <a:pt x="247227" y="1962573"/>
                      </a:cubicBezTo>
                      <a:cubicBezTo>
                        <a:pt x="237067" y="1959186"/>
                        <a:pt x="234527" y="1951566"/>
                        <a:pt x="226907" y="1947333"/>
                      </a:cubicBezTo>
                      <a:cubicBezTo>
                        <a:pt x="219287" y="1943100"/>
                        <a:pt x="210820" y="1932940"/>
                        <a:pt x="201507" y="1937173"/>
                      </a:cubicBezTo>
                      <a:cubicBezTo>
                        <a:pt x="192194" y="1941406"/>
                        <a:pt x="176107" y="1961726"/>
                        <a:pt x="171027" y="1972733"/>
                      </a:cubicBezTo>
                      <a:cubicBezTo>
                        <a:pt x="165947" y="1983740"/>
                        <a:pt x="171027" y="2003213"/>
                        <a:pt x="171027" y="2003213"/>
                      </a:cubicBezTo>
                      <a:cubicBezTo>
                        <a:pt x="171027" y="2013373"/>
                        <a:pt x="172720" y="2025226"/>
                        <a:pt x="171027" y="2033693"/>
                      </a:cubicBezTo>
                      <a:cubicBezTo>
                        <a:pt x="169334" y="2042160"/>
                        <a:pt x="171027" y="2054013"/>
                        <a:pt x="160867" y="2054013"/>
                      </a:cubicBezTo>
                      <a:cubicBezTo>
                        <a:pt x="150707" y="2054013"/>
                        <a:pt x="124460" y="2038773"/>
                        <a:pt x="110067" y="2033693"/>
                      </a:cubicBezTo>
                      <a:cubicBezTo>
                        <a:pt x="95674" y="2028613"/>
                        <a:pt x="84667" y="2026920"/>
                        <a:pt x="74507" y="2023533"/>
                      </a:cubicBezTo>
                      <a:cubicBezTo>
                        <a:pt x="64347" y="2020146"/>
                        <a:pt x="56727" y="2009986"/>
                        <a:pt x="49107" y="2013373"/>
                      </a:cubicBezTo>
                      <a:cubicBezTo>
                        <a:pt x="41487" y="2016760"/>
                        <a:pt x="33867" y="2033693"/>
                        <a:pt x="28787" y="2043853"/>
                      </a:cubicBezTo>
                      <a:cubicBezTo>
                        <a:pt x="23707" y="2054013"/>
                        <a:pt x="22860" y="2069253"/>
                        <a:pt x="18627" y="2074333"/>
                      </a:cubicBezTo>
                      <a:cubicBezTo>
                        <a:pt x="14394" y="2079413"/>
                        <a:pt x="0" y="2070100"/>
                        <a:pt x="3387" y="2074333"/>
                      </a:cubicBezTo>
                      <a:cubicBezTo>
                        <a:pt x="6774" y="2078566"/>
                        <a:pt x="27940" y="2092960"/>
                        <a:pt x="38947" y="2099733"/>
                      </a:cubicBezTo>
                      <a:cubicBezTo>
                        <a:pt x="49954" y="2106506"/>
                        <a:pt x="63500" y="2106506"/>
                        <a:pt x="69427" y="2114973"/>
                      </a:cubicBezTo>
                      <a:cubicBezTo>
                        <a:pt x="75354" y="2123440"/>
                        <a:pt x="74507" y="2137833"/>
                        <a:pt x="74507" y="2150533"/>
                      </a:cubicBezTo>
                      <a:cubicBezTo>
                        <a:pt x="74507" y="2163233"/>
                        <a:pt x="66040" y="2182706"/>
                        <a:pt x="69427" y="2191173"/>
                      </a:cubicBezTo>
                      <a:cubicBezTo>
                        <a:pt x="72814" y="2199640"/>
                        <a:pt x="87207" y="2196253"/>
                        <a:pt x="94827" y="2201333"/>
                      </a:cubicBezTo>
                      <a:cubicBezTo>
                        <a:pt x="102447" y="2206413"/>
                        <a:pt x="110914" y="2214033"/>
                        <a:pt x="115147" y="2221653"/>
                      </a:cubicBezTo>
                      <a:cubicBezTo>
                        <a:pt x="119380" y="2229273"/>
                        <a:pt x="112607" y="2241126"/>
                        <a:pt x="120227" y="2247053"/>
                      </a:cubicBezTo>
                      <a:cubicBezTo>
                        <a:pt x="127847" y="2252980"/>
                        <a:pt x="152400" y="2259753"/>
                        <a:pt x="160867" y="2257213"/>
                      </a:cubicBezTo>
                      <a:cubicBezTo>
                        <a:pt x="169334" y="2254673"/>
                        <a:pt x="167640" y="2239433"/>
                        <a:pt x="171027" y="2231813"/>
                      </a:cubicBezTo>
                      <a:cubicBezTo>
                        <a:pt x="174414" y="2224193"/>
                        <a:pt x="178647" y="2218266"/>
                        <a:pt x="181187" y="2211493"/>
                      </a:cubicBezTo>
                      <a:cubicBezTo>
                        <a:pt x="183727" y="2204720"/>
                        <a:pt x="178647" y="2195406"/>
                        <a:pt x="186267" y="2191173"/>
                      </a:cubicBezTo>
                      <a:cubicBezTo>
                        <a:pt x="193887" y="2186940"/>
                        <a:pt x="218440" y="2189480"/>
                        <a:pt x="226907" y="2186093"/>
                      </a:cubicBezTo>
                      <a:cubicBezTo>
                        <a:pt x="235374" y="2182706"/>
                        <a:pt x="230294" y="2175086"/>
                        <a:pt x="237067" y="2170853"/>
                      </a:cubicBezTo>
                      <a:cubicBezTo>
                        <a:pt x="243840" y="2166620"/>
                        <a:pt x="257387" y="2163233"/>
                        <a:pt x="267547" y="2160693"/>
                      </a:cubicBezTo>
                      <a:cubicBezTo>
                        <a:pt x="277707" y="2158153"/>
                        <a:pt x="291254" y="2152226"/>
                        <a:pt x="298027" y="2155613"/>
                      </a:cubicBezTo>
                      <a:cubicBezTo>
                        <a:pt x="304800" y="2159000"/>
                        <a:pt x="299720" y="2172546"/>
                        <a:pt x="308187" y="2181013"/>
                      </a:cubicBezTo>
                      <a:cubicBezTo>
                        <a:pt x="316654" y="2189480"/>
                        <a:pt x="348827" y="2206413"/>
                        <a:pt x="348827" y="2206413"/>
                      </a:cubicBezTo>
                      <a:lnTo>
                        <a:pt x="348827" y="2206413"/>
                      </a:lnTo>
                      <a:cubicBezTo>
                        <a:pt x="351367" y="2210646"/>
                        <a:pt x="357294" y="2226733"/>
                        <a:pt x="364067" y="2231813"/>
                      </a:cubicBezTo>
                      <a:cubicBezTo>
                        <a:pt x="370840" y="2236893"/>
                        <a:pt x="381847" y="2235200"/>
                        <a:pt x="389467" y="2236893"/>
                      </a:cubicBezTo>
                      <a:cubicBezTo>
                        <a:pt x="397087" y="2238586"/>
                        <a:pt x="406400" y="2234353"/>
                        <a:pt x="409787" y="2241973"/>
                      </a:cubicBezTo>
                      <a:cubicBezTo>
                        <a:pt x="413174" y="2249593"/>
                        <a:pt x="409787" y="2282613"/>
                        <a:pt x="409787" y="2282613"/>
                      </a:cubicBezTo>
                      <a:cubicBezTo>
                        <a:pt x="409787" y="2291080"/>
                        <a:pt x="413174" y="2286846"/>
                        <a:pt x="409787" y="2292773"/>
                      </a:cubicBezTo>
                      <a:cubicBezTo>
                        <a:pt x="406400" y="2298700"/>
                        <a:pt x="390314" y="2309706"/>
                        <a:pt x="389467" y="2318173"/>
                      </a:cubicBezTo>
                      <a:cubicBezTo>
                        <a:pt x="388620" y="2326640"/>
                        <a:pt x="399627" y="2343573"/>
                        <a:pt x="404707" y="2343573"/>
                      </a:cubicBezTo>
                      <a:cubicBezTo>
                        <a:pt x="409787" y="2343573"/>
                        <a:pt x="414020" y="2323253"/>
                        <a:pt x="419947" y="2318173"/>
                      </a:cubicBezTo>
                      <a:cubicBezTo>
                        <a:pt x="425874" y="2313093"/>
                        <a:pt x="430954" y="2308860"/>
                        <a:pt x="440267" y="2313093"/>
                      </a:cubicBezTo>
                      <a:cubicBezTo>
                        <a:pt x="449580" y="2317326"/>
                        <a:pt x="469900" y="2344420"/>
                        <a:pt x="475827" y="2343573"/>
                      </a:cubicBezTo>
                      <a:cubicBezTo>
                        <a:pt x="481754" y="2342726"/>
                        <a:pt x="474134" y="2319020"/>
                        <a:pt x="475827" y="2308013"/>
                      </a:cubicBezTo>
                      <a:cubicBezTo>
                        <a:pt x="477520" y="2297006"/>
                        <a:pt x="479214" y="2283460"/>
                        <a:pt x="485987" y="2277533"/>
                      </a:cubicBezTo>
                      <a:cubicBezTo>
                        <a:pt x="492760" y="2271606"/>
                        <a:pt x="508000" y="2276686"/>
                        <a:pt x="516467" y="2272453"/>
                      </a:cubicBezTo>
                      <a:cubicBezTo>
                        <a:pt x="524934" y="2268220"/>
                        <a:pt x="527474" y="2258060"/>
                        <a:pt x="536787" y="2252133"/>
                      </a:cubicBezTo>
                      <a:cubicBezTo>
                        <a:pt x="546100" y="2246206"/>
                        <a:pt x="562187" y="2239433"/>
                        <a:pt x="572347" y="2236893"/>
                      </a:cubicBezTo>
                      <a:cubicBezTo>
                        <a:pt x="582507" y="2234353"/>
                        <a:pt x="587587" y="2235200"/>
                        <a:pt x="597747" y="2236893"/>
                      </a:cubicBezTo>
                      <a:cubicBezTo>
                        <a:pt x="607907" y="2238586"/>
                        <a:pt x="624840" y="2248746"/>
                        <a:pt x="633307" y="2247053"/>
                      </a:cubicBezTo>
                      <a:cubicBezTo>
                        <a:pt x="641774" y="2245360"/>
                        <a:pt x="641774" y="2230966"/>
                        <a:pt x="648547" y="2226733"/>
                      </a:cubicBezTo>
                      <a:cubicBezTo>
                        <a:pt x="655320" y="2222500"/>
                        <a:pt x="663787" y="2217420"/>
                        <a:pt x="673947" y="2221653"/>
                      </a:cubicBezTo>
                      <a:cubicBezTo>
                        <a:pt x="684107" y="2225886"/>
                        <a:pt x="699347" y="2244513"/>
                        <a:pt x="709507" y="2252133"/>
                      </a:cubicBezTo>
                      <a:cubicBezTo>
                        <a:pt x="719667" y="2259753"/>
                        <a:pt x="726440" y="2263140"/>
                        <a:pt x="734907" y="2267373"/>
                      </a:cubicBezTo>
                      <a:cubicBezTo>
                        <a:pt x="743374" y="2271606"/>
                        <a:pt x="754380" y="2278380"/>
                        <a:pt x="760307" y="2277533"/>
                      </a:cubicBezTo>
                      <a:cubicBezTo>
                        <a:pt x="766234" y="2276686"/>
                        <a:pt x="764540" y="2265680"/>
                        <a:pt x="770467" y="2262293"/>
                      </a:cubicBezTo>
                      <a:cubicBezTo>
                        <a:pt x="776394" y="2258906"/>
                        <a:pt x="794174" y="2263986"/>
                        <a:pt x="795867" y="2257213"/>
                      </a:cubicBezTo>
                      <a:cubicBezTo>
                        <a:pt x="797560" y="2250440"/>
                        <a:pt x="778087" y="2229273"/>
                        <a:pt x="780627" y="2221653"/>
                      </a:cubicBezTo>
                      <a:cubicBezTo>
                        <a:pt x="783167" y="2214033"/>
                        <a:pt x="802640" y="2211493"/>
                        <a:pt x="811107" y="2211493"/>
                      </a:cubicBezTo>
                      <a:cubicBezTo>
                        <a:pt x="819574" y="2211493"/>
                        <a:pt x="822960" y="2219960"/>
                        <a:pt x="831427" y="2221653"/>
                      </a:cubicBezTo>
                      <a:cubicBezTo>
                        <a:pt x="839894" y="2223346"/>
                        <a:pt x="853440" y="2223346"/>
                        <a:pt x="861907" y="2221653"/>
                      </a:cubicBezTo>
                      <a:cubicBezTo>
                        <a:pt x="870374" y="2219960"/>
                        <a:pt x="874607" y="2213186"/>
                        <a:pt x="882227" y="2211493"/>
                      </a:cubicBezTo>
                      <a:cubicBezTo>
                        <a:pt x="889847" y="2209800"/>
                        <a:pt x="894927" y="2210646"/>
                        <a:pt x="907627" y="2211493"/>
                      </a:cubicBezTo>
                      <a:cubicBezTo>
                        <a:pt x="920327" y="2212340"/>
                        <a:pt x="943187" y="2215726"/>
                        <a:pt x="958427" y="2216573"/>
                      </a:cubicBezTo>
                      <a:cubicBezTo>
                        <a:pt x="973667" y="2217420"/>
                        <a:pt x="990600" y="2212340"/>
                        <a:pt x="999067" y="2216573"/>
                      </a:cubicBezTo>
                      <a:cubicBezTo>
                        <a:pt x="1007534" y="2220806"/>
                        <a:pt x="1003300" y="2237740"/>
                        <a:pt x="1009227" y="2241973"/>
                      </a:cubicBezTo>
                      <a:cubicBezTo>
                        <a:pt x="1015154" y="2246206"/>
                        <a:pt x="1034627" y="2241973"/>
                        <a:pt x="1034627" y="2241973"/>
                      </a:cubicBezTo>
                      <a:cubicBezTo>
                        <a:pt x="1042247" y="2241973"/>
                        <a:pt x="1049020" y="2239433"/>
                        <a:pt x="1054947" y="2241973"/>
                      </a:cubicBezTo>
                      <a:cubicBezTo>
                        <a:pt x="1060874" y="2244513"/>
                        <a:pt x="1062567" y="2252980"/>
                        <a:pt x="1070187" y="2257213"/>
                      </a:cubicBezTo>
                      <a:cubicBezTo>
                        <a:pt x="1077807" y="2261446"/>
                        <a:pt x="1095587" y="2260600"/>
                        <a:pt x="1100667" y="2267373"/>
                      </a:cubicBezTo>
                      <a:cubicBezTo>
                        <a:pt x="1105747" y="2274146"/>
                        <a:pt x="1094740" y="2289386"/>
                        <a:pt x="1100667" y="2297853"/>
                      </a:cubicBezTo>
                      <a:cubicBezTo>
                        <a:pt x="1106594" y="2306320"/>
                        <a:pt x="1126067" y="2313093"/>
                        <a:pt x="1136227" y="2318173"/>
                      </a:cubicBezTo>
                      <a:cubicBezTo>
                        <a:pt x="1146387" y="2323253"/>
                        <a:pt x="1152314" y="2327486"/>
                        <a:pt x="1161627" y="2328333"/>
                      </a:cubicBezTo>
                      <a:cubicBezTo>
                        <a:pt x="1170940" y="2329180"/>
                        <a:pt x="1179407" y="2319020"/>
                        <a:pt x="1192107" y="2323253"/>
                      </a:cubicBezTo>
                      <a:cubicBezTo>
                        <a:pt x="1204807" y="2327486"/>
                        <a:pt x="1225127" y="2347806"/>
                        <a:pt x="1237827" y="2353733"/>
                      </a:cubicBezTo>
                      <a:cubicBezTo>
                        <a:pt x="1250527" y="2359660"/>
                        <a:pt x="1253914" y="2355426"/>
                        <a:pt x="1268307" y="2358813"/>
                      </a:cubicBezTo>
                      <a:cubicBezTo>
                        <a:pt x="1282700" y="2362200"/>
                        <a:pt x="1308101" y="2370666"/>
                        <a:pt x="1324187" y="2374053"/>
                      </a:cubicBezTo>
                      <a:cubicBezTo>
                        <a:pt x="1340273" y="2377440"/>
                        <a:pt x="1351280" y="2374900"/>
                        <a:pt x="1364827" y="2379133"/>
                      </a:cubicBezTo>
                      <a:cubicBezTo>
                        <a:pt x="1378374" y="2383366"/>
                        <a:pt x="1403774" y="2402840"/>
                        <a:pt x="1405467" y="2399453"/>
                      </a:cubicBezTo>
                      <a:cubicBezTo>
                        <a:pt x="1407160" y="2396066"/>
                        <a:pt x="1386840" y="2370666"/>
                        <a:pt x="1374987" y="2358813"/>
                      </a:cubicBezTo>
                      <a:cubicBezTo>
                        <a:pt x="1363134" y="2346960"/>
                        <a:pt x="1341967" y="2337646"/>
                        <a:pt x="1334347" y="2328333"/>
                      </a:cubicBezTo>
                      <a:cubicBezTo>
                        <a:pt x="1326727" y="2319020"/>
                        <a:pt x="1330114" y="2313940"/>
                        <a:pt x="1329267" y="2302933"/>
                      </a:cubicBezTo>
                      <a:cubicBezTo>
                        <a:pt x="1328420" y="2291926"/>
                        <a:pt x="1332654" y="2274993"/>
                        <a:pt x="1329267" y="2262293"/>
                      </a:cubicBezTo>
                      <a:cubicBezTo>
                        <a:pt x="1325880" y="2249593"/>
                        <a:pt x="1314027" y="2237740"/>
                        <a:pt x="1308947" y="2226733"/>
                      </a:cubicBezTo>
                      <a:cubicBezTo>
                        <a:pt x="1303867" y="2215726"/>
                        <a:pt x="1298787" y="2196253"/>
                        <a:pt x="1298787" y="2196253"/>
                      </a:cubicBezTo>
                      <a:cubicBezTo>
                        <a:pt x="1295400" y="2186093"/>
                        <a:pt x="1286934" y="2175933"/>
                        <a:pt x="1288627" y="2165773"/>
                      </a:cubicBezTo>
                      <a:cubicBezTo>
                        <a:pt x="1290320" y="2155613"/>
                        <a:pt x="1301327" y="2142066"/>
                        <a:pt x="1308947" y="2135293"/>
                      </a:cubicBezTo>
                      <a:cubicBezTo>
                        <a:pt x="1316567" y="2128520"/>
                        <a:pt x="1324187" y="2133600"/>
                        <a:pt x="1334347" y="2125133"/>
                      </a:cubicBezTo>
                      <a:cubicBezTo>
                        <a:pt x="1344507" y="2116666"/>
                        <a:pt x="1355514" y="2102273"/>
                        <a:pt x="1369907" y="2084493"/>
                      </a:cubicBezTo>
                      <a:cubicBezTo>
                        <a:pt x="1384300" y="2066713"/>
                        <a:pt x="1401234" y="2047240"/>
                        <a:pt x="1420707" y="2018453"/>
                      </a:cubicBezTo>
                      <a:cubicBezTo>
                        <a:pt x="1440180" y="1989666"/>
                        <a:pt x="1463040" y="1941406"/>
                        <a:pt x="1486747" y="1911773"/>
                      </a:cubicBezTo>
                      <a:cubicBezTo>
                        <a:pt x="1510454" y="1882140"/>
                        <a:pt x="1542627" y="1858433"/>
                        <a:pt x="1562947" y="1840653"/>
                      </a:cubicBezTo>
                      <a:cubicBezTo>
                        <a:pt x="1583267" y="1822873"/>
                        <a:pt x="1596814" y="1818640"/>
                        <a:pt x="1608667" y="1805093"/>
                      </a:cubicBezTo>
                      <a:cubicBezTo>
                        <a:pt x="1620520" y="1791546"/>
                        <a:pt x="1624754" y="1766993"/>
                        <a:pt x="1634067" y="1759373"/>
                      </a:cubicBezTo>
                      <a:cubicBezTo>
                        <a:pt x="1643380" y="1751753"/>
                        <a:pt x="1651847" y="1761913"/>
                        <a:pt x="1664547" y="1759373"/>
                      </a:cubicBezTo>
                      <a:cubicBezTo>
                        <a:pt x="1677247" y="1756833"/>
                        <a:pt x="1701800" y="1759373"/>
                        <a:pt x="1710267" y="1744133"/>
                      </a:cubicBezTo>
                      <a:cubicBezTo>
                        <a:pt x="1718734" y="1728893"/>
                        <a:pt x="1714500" y="1685713"/>
                        <a:pt x="1715347" y="1667933"/>
                      </a:cubicBezTo>
                      <a:cubicBezTo>
                        <a:pt x="1716194" y="1650153"/>
                        <a:pt x="1721274" y="1646766"/>
                        <a:pt x="1715347" y="1637453"/>
                      </a:cubicBezTo>
                      <a:cubicBezTo>
                        <a:pt x="1709420" y="1628140"/>
                        <a:pt x="1679787" y="1623060"/>
                        <a:pt x="1679787" y="1612053"/>
                      </a:cubicBezTo>
                      <a:cubicBezTo>
                        <a:pt x="1679787" y="1601046"/>
                        <a:pt x="1711960" y="1580726"/>
                        <a:pt x="1715347" y="1571413"/>
                      </a:cubicBezTo>
                      <a:cubicBezTo>
                        <a:pt x="1718734" y="1562100"/>
                        <a:pt x="1706880" y="1567180"/>
                        <a:pt x="1700107" y="1556173"/>
                      </a:cubicBezTo>
                      <a:cubicBezTo>
                        <a:pt x="1693334" y="1545166"/>
                        <a:pt x="1682327" y="1518920"/>
                        <a:pt x="1674707" y="1505373"/>
                      </a:cubicBezTo>
                      <a:cubicBezTo>
                        <a:pt x="1667087" y="1491826"/>
                        <a:pt x="1668780" y="1489286"/>
                        <a:pt x="1654387" y="1474893"/>
                      </a:cubicBezTo>
                      <a:cubicBezTo>
                        <a:pt x="1639994" y="1460500"/>
                        <a:pt x="1604434" y="1435100"/>
                        <a:pt x="1588347" y="1419013"/>
                      </a:cubicBezTo>
                      <a:cubicBezTo>
                        <a:pt x="1572260" y="1402926"/>
                        <a:pt x="1560407" y="1391073"/>
                        <a:pt x="1557867" y="1378373"/>
                      </a:cubicBezTo>
                      <a:cubicBezTo>
                        <a:pt x="1555327" y="1365673"/>
                        <a:pt x="1570567" y="1353820"/>
                        <a:pt x="1573107" y="1342813"/>
                      </a:cubicBezTo>
                      <a:cubicBezTo>
                        <a:pt x="1575647" y="1331806"/>
                        <a:pt x="1577340" y="1320800"/>
                        <a:pt x="1573107" y="1312333"/>
                      </a:cubicBezTo>
                      <a:cubicBezTo>
                        <a:pt x="1568874" y="1303866"/>
                        <a:pt x="1557020" y="1301326"/>
                        <a:pt x="1547707" y="1292013"/>
                      </a:cubicBezTo>
                      <a:cubicBezTo>
                        <a:pt x="1538394" y="1282700"/>
                        <a:pt x="1522307" y="1267460"/>
                        <a:pt x="1517227" y="1256453"/>
                      </a:cubicBezTo>
                      <a:cubicBezTo>
                        <a:pt x="1512147" y="1245446"/>
                        <a:pt x="1514687" y="1237826"/>
                        <a:pt x="1517227" y="1225973"/>
                      </a:cubicBezTo>
                      <a:cubicBezTo>
                        <a:pt x="1519767" y="1214120"/>
                        <a:pt x="1526540" y="1193800"/>
                        <a:pt x="1532467" y="1185333"/>
                      </a:cubicBezTo>
                      <a:cubicBezTo>
                        <a:pt x="1538394" y="1176866"/>
                        <a:pt x="1551940" y="1181100"/>
                        <a:pt x="1552787" y="1175173"/>
                      </a:cubicBezTo>
                      <a:cubicBezTo>
                        <a:pt x="1553634" y="1169246"/>
                        <a:pt x="1540087" y="1159933"/>
                        <a:pt x="1537547" y="1149773"/>
                      </a:cubicBezTo>
                      <a:cubicBezTo>
                        <a:pt x="1535007" y="1139613"/>
                        <a:pt x="1535854" y="1125220"/>
                        <a:pt x="1537547" y="1114213"/>
                      </a:cubicBezTo>
                      <a:cubicBezTo>
                        <a:pt x="1539240" y="1103206"/>
                        <a:pt x="1544320" y="1095586"/>
                        <a:pt x="1547707" y="1083733"/>
                      </a:cubicBezTo>
                      <a:cubicBezTo>
                        <a:pt x="1551094" y="1071880"/>
                        <a:pt x="1559560" y="1051560"/>
                        <a:pt x="1557867" y="1043093"/>
                      </a:cubicBezTo>
                      <a:cubicBezTo>
                        <a:pt x="1556174" y="1034626"/>
                        <a:pt x="1545167" y="1037166"/>
                        <a:pt x="1537547" y="1032933"/>
                      </a:cubicBezTo>
                      <a:cubicBezTo>
                        <a:pt x="1529927" y="1028700"/>
                        <a:pt x="1520614" y="1023620"/>
                        <a:pt x="1512147" y="1017693"/>
                      </a:cubicBezTo>
                      <a:cubicBezTo>
                        <a:pt x="1503680" y="1011766"/>
                        <a:pt x="1496907" y="1000760"/>
                        <a:pt x="1486747" y="997373"/>
                      </a:cubicBezTo>
                      <a:cubicBezTo>
                        <a:pt x="1476587" y="993986"/>
                        <a:pt x="1463040" y="996526"/>
                        <a:pt x="1451187" y="997373"/>
                      </a:cubicBezTo>
                      <a:cubicBezTo>
                        <a:pt x="1439334" y="998220"/>
                        <a:pt x="1425787" y="1005840"/>
                        <a:pt x="1415627" y="1002453"/>
                      </a:cubicBezTo>
                      <a:cubicBezTo>
                        <a:pt x="1405467" y="999066"/>
                        <a:pt x="1394460" y="988060"/>
                        <a:pt x="1390227" y="977053"/>
                      </a:cubicBezTo>
                      <a:cubicBezTo>
                        <a:pt x="1385994" y="966046"/>
                        <a:pt x="1386840" y="949960"/>
                        <a:pt x="1390227" y="936413"/>
                      </a:cubicBezTo>
                      <a:cubicBezTo>
                        <a:pt x="1393614" y="922866"/>
                        <a:pt x="1401234" y="905086"/>
                        <a:pt x="1410547" y="895773"/>
                      </a:cubicBezTo>
                      <a:cubicBezTo>
                        <a:pt x="1419860" y="886460"/>
                        <a:pt x="1439334" y="883073"/>
                        <a:pt x="1446107" y="880533"/>
                      </a:cubicBezTo>
                      <a:cubicBezTo>
                        <a:pt x="1452880" y="877993"/>
                        <a:pt x="1441874" y="893233"/>
                        <a:pt x="1451187" y="880533"/>
                      </a:cubicBezTo>
                      <a:cubicBezTo>
                        <a:pt x="1460500" y="867833"/>
                        <a:pt x="1480820" y="823806"/>
                        <a:pt x="1501987" y="804333"/>
                      </a:cubicBezTo>
                      <a:cubicBezTo>
                        <a:pt x="1523154" y="784860"/>
                        <a:pt x="1560407" y="773006"/>
                        <a:pt x="1578187" y="763693"/>
                      </a:cubicBezTo>
                      <a:cubicBezTo>
                        <a:pt x="1595967" y="754380"/>
                        <a:pt x="1605280" y="756073"/>
                        <a:pt x="1608667" y="748453"/>
                      </a:cubicBezTo>
                      <a:cubicBezTo>
                        <a:pt x="1612054" y="740833"/>
                        <a:pt x="1598507" y="730673"/>
                        <a:pt x="1598507" y="717973"/>
                      </a:cubicBezTo>
                      <a:cubicBezTo>
                        <a:pt x="1598507" y="705273"/>
                        <a:pt x="1607820" y="686646"/>
                        <a:pt x="1608667" y="672253"/>
                      </a:cubicBezTo>
                      <a:cubicBezTo>
                        <a:pt x="1609514" y="657860"/>
                        <a:pt x="1607820" y="640080"/>
                        <a:pt x="1603587" y="631613"/>
                      </a:cubicBezTo>
                      <a:cubicBezTo>
                        <a:pt x="1599354" y="623146"/>
                        <a:pt x="1589194" y="624840"/>
                        <a:pt x="1583267" y="621453"/>
                      </a:cubicBezTo>
                      <a:cubicBezTo>
                        <a:pt x="1577340" y="618066"/>
                        <a:pt x="1568027" y="621453"/>
                        <a:pt x="1568027" y="611293"/>
                      </a:cubicBezTo>
                      <a:cubicBezTo>
                        <a:pt x="1568027" y="601133"/>
                        <a:pt x="1582420" y="573193"/>
                        <a:pt x="1583267" y="560493"/>
                      </a:cubicBezTo>
                      <a:cubicBezTo>
                        <a:pt x="1584114" y="547793"/>
                        <a:pt x="1580727" y="546946"/>
                        <a:pt x="1573107" y="535093"/>
                      </a:cubicBezTo>
                      <a:cubicBezTo>
                        <a:pt x="1565487" y="523240"/>
                        <a:pt x="1549400" y="505460"/>
                        <a:pt x="1537547" y="489373"/>
                      </a:cubicBezTo>
                      <a:cubicBezTo>
                        <a:pt x="1525694" y="473286"/>
                        <a:pt x="1510454" y="452966"/>
                        <a:pt x="1501987" y="438573"/>
                      </a:cubicBezTo>
                      <a:cubicBezTo>
                        <a:pt x="1493520" y="424180"/>
                        <a:pt x="1486747" y="403013"/>
                        <a:pt x="1486747" y="403013"/>
                      </a:cubicBezTo>
                      <a:cubicBezTo>
                        <a:pt x="1481667" y="391160"/>
                        <a:pt x="1475740" y="382693"/>
                        <a:pt x="1471507" y="367453"/>
                      </a:cubicBezTo>
                      <a:cubicBezTo>
                        <a:pt x="1467274" y="352213"/>
                        <a:pt x="1463040" y="327660"/>
                        <a:pt x="1461347" y="311573"/>
                      </a:cubicBezTo>
                      <a:cubicBezTo>
                        <a:pt x="1459654" y="295486"/>
                        <a:pt x="1458807" y="284480"/>
                        <a:pt x="1461347" y="270933"/>
                      </a:cubicBezTo>
                      <a:cubicBezTo>
                        <a:pt x="1463887" y="257386"/>
                        <a:pt x="1480820" y="241300"/>
                        <a:pt x="1476587" y="230293"/>
                      </a:cubicBezTo>
                      <a:cubicBezTo>
                        <a:pt x="1472354" y="219286"/>
                        <a:pt x="1440180" y="214206"/>
                        <a:pt x="1435947" y="204893"/>
                      </a:cubicBezTo>
                      <a:cubicBezTo>
                        <a:pt x="1431714" y="195580"/>
                        <a:pt x="1448647" y="183726"/>
                        <a:pt x="1451187" y="174413"/>
                      </a:cubicBezTo>
                      <a:cubicBezTo>
                        <a:pt x="1453727" y="165100"/>
                        <a:pt x="1456267" y="157480"/>
                        <a:pt x="1451187" y="149013"/>
                      </a:cubicBezTo>
                      <a:cubicBezTo>
                        <a:pt x="1446107" y="140546"/>
                        <a:pt x="1428327" y="132080"/>
                        <a:pt x="1420707" y="123613"/>
                      </a:cubicBezTo>
                      <a:cubicBezTo>
                        <a:pt x="1413087" y="115146"/>
                        <a:pt x="1408854" y="105833"/>
                        <a:pt x="1405467" y="98213"/>
                      </a:cubicBezTo>
                      <a:cubicBezTo>
                        <a:pt x="1402080" y="90593"/>
                        <a:pt x="1403774" y="81280"/>
                        <a:pt x="1400387" y="77893"/>
                      </a:cubicBezTo>
                      <a:cubicBezTo>
                        <a:pt x="1397000" y="74506"/>
                        <a:pt x="1388534" y="82126"/>
                        <a:pt x="1385147" y="77893"/>
                      </a:cubicBezTo>
                      <a:cubicBezTo>
                        <a:pt x="1381760" y="73660"/>
                        <a:pt x="1385147" y="55033"/>
                        <a:pt x="1380067" y="52493"/>
                      </a:cubicBezTo>
                      <a:cubicBezTo>
                        <a:pt x="1374987" y="49953"/>
                        <a:pt x="1359747" y="65193"/>
                        <a:pt x="1354667" y="62653"/>
                      </a:cubicBezTo>
                      <a:cubicBezTo>
                        <a:pt x="1349587" y="60113"/>
                        <a:pt x="1354667" y="41486"/>
                        <a:pt x="1349587" y="37253"/>
                      </a:cubicBezTo>
                      <a:cubicBezTo>
                        <a:pt x="1344507" y="33020"/>
                        <a:pt x="1324187" y="37253"/>
                        <a:pt x="1324187" y="37253"/>
                      </a:cubicBezTo>
                      <a:cubicBezTo>
                        <a:pt x="1315720" y="37253"/>
                        <a:pt x="1306407" y="41486"/>
                        <a:pt x="1298787" y="37253"/>
                      </a:cubicBezTo>
                      <a:cubicBezTo>
                        <a:pt x="1291167" y="33020"/>
                        <a:pt x="1286934" y="17780"/>
                        <a:pt x="1278467" y="11853"/>
                      </a:cubicBezTo>
                      <a:cubicBezTo>
                        <a:pt x="1270000" y="5926"/>
                        <a:pt x="1256454" y="0"/>
                        <a:pt x="1247987" y="1693"/>
                      </a:cubicBezTo>
                      <a:cubicBezTo>
                        <a:pt x="1239520" y="3386"/>
                        <a:pt x="1239520" y="16933"/>
                        <a:pt x="1227667" y="22013"/>
                      </a:cubicBezTo>
                      <a:cubicBezTo>
                        <a:pt x="1215814" y="27093"/>
                        <a:pt x="1207347" y="30480"/>
                        <a:pt x="1176867" y="32173"/>
                      </a:cubicBezTo>
                      <a:cubicBezTo>
                        <a:pt x="1146387" y="33866"/>
                        <a:pt x="1082040" y="29633"/>
                        <a:pt x="1044787" y="32173"/>
                      </a:cubicBezTo>
                      <a:cubicBezTo>
                        <a:pt x="1007534" y="34713"/>
                        <a:pt x="982980" y="43180"/>
                        <a:pt x="953347" y="47413"/>
                      </a:cubicBezTo>
                      <a:cubicBezTo>
                        <a:pt x="923714" y="51646"/>
                        <a:pt x="875454" y="45720"/>
                        <a:pt x="861907" y="57573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" name="Dowolny kształt 7"/>
                <p:cNvSpPr/>
                <p:nvPr/>
              </p:nvSpPr>
              <p:spPr>
                <a:xfrm>
                  <a:off x="1663859" y="2468589"/>
                  <a:ext cx="3263054" cy="3356547"/>
                </a:xfrm>
                <a:custGeom>
                  <a:avLst/>
                  <a:gdLst>
                    <a:gd name="connsiteX0" fmla="*/ 2117 w 1735667"/>
                    <a:gd name="connsiteY0" fmla="*/ 264583 h 1625176"/>
                    <a:gd name="connsiteX1" fmla="*/ 60537 w 1735667"/>
                    <a:gd name="connsiteY1" fmla="*/ 226483 h 1625176"/>
                    <a:gd name="connsiteX2" fmla="*/ 91017 w 1735667"/>
                    <a:gd name="connsiteY2" fmla="*/ 223943 h 1625176"/>
                    <a:gd name="connsiteX3" fmla="*/ 108797 w 1735667"/>
                    <a:gd name="connsiteY3" fmla="*/ 208703 h 1625176"/>
                    <a:gd name="connsiteX4" fmla="*/ 98637 w 1735667"/>
                    <a:gd name="connsiteY4" fmla="*/ 190923 h 1625176"/>
                    <a:gd name="connsiteX5" fmla="*/ 116417 w 1735667"/>
                    <a:gd name="connsiteY5" fmla="*/ 178223 h 1625176"/>
                    <a:gd name="connsiteX6" fmla="*/ 106257 w 1735667"/>
                    <a:gd name="connsiteY6" fmla="*/ 155363 h 1625176"/>
                    <a:gd name="connsiteX7" fmla="*/ 118957 w 1735667"/>
                    <a:gd name="connsiteY7" fmla="*/ 142663 h 1625176"/>
                    <a:gd name="connsiteX8" fmla="*/ 134197 w 1735667"/>
                    <a:gd name="connsiteY8" fmla="*/ 140123 h 1625176"/>
                    <a:gd name="connsiteX9" fmla="*/ 151977 w 1735667"/>
                    <a:gd name="connsiteY9" fmla="*/ 150283 h 1625176"/>
                    <a:gd name="connsiteX10" fmla="*/ 149437 w 1735667"/>
                    <a:gd name="connsiteY10" fmla="*/ 132503 h 1625176"/>
                    <a:gd name="connsiteX11" fmla="*/ 149437 w 1735667"/>
                    <a:gd name="connsiteY11" fmla="*/ 119803 h 1625176"/>
                    <a:gd name="connsiteX12" fmla="*/ 177377 w 1735667"/>
                    <a:gd name="connsiteY12" fmla="*/ 124883 h 1625176"/>
                    <a:gd name="connsiteX13" fmla="*/ 177377 w 1735667"/>
                    <a:gd name="connsiteY13" fmla="*/ 155363 h 1625176"/>
                    <a:gd name="connsiteX14" fmla="*/ 192617 w 1735667"/>
                    <a:gd name="connsiteY14" fmla="*/ 162983 h 1625176"/>
                    <a:gd name="connsiteX15" fmla="*/ 218017 w 1735667"/>
                    <a:gd name="connsiteY15" fmla="*/ 145203 h 1625176"/>
                    <a:gd name="connsiteX16" fmla="*/ 253577 w 1735667"/>
                    <a:gd name="connsiteY16" fmla="*/ 124883 h 1625176"/>
                    <a:gd name="connsiteX17" fmla="*/ 278977 w 1735667"/>
                    <a:gd name="connsiteY17" fmla="*/ 122343 h 1625176"/>
                    <a:gd name="connsiteX18" fmla="*/ 296757 w 1735667"/>
                    <a:gd name="connsiteY18" fmla="*/ 112183 h 1625176"/>
                    <a:gd name="connsiteX19" fmla="*/ 286597 w 1735667"/>
                    <a:gd name="connsiteY19" fmla="*/ 91863 h 1625176"/>
                    <a:gd name="connsiteX20" fmla="*/ 278977 w 1735667"/>
                    <a:gd name="connsiteY20" fmla="*/ 74083 h 1625176"/>
                    <a:gd name="connsiteX21" fmla="*/ 278977 w 1735667"/>
                    <a:gd name="connsiteY21" fmla="*/ 48683 h 1625176"/>
                    <a:gd name="connsiteX22" fmla="*/ 309457 w 1735667"/>
                    <a:gd name="connsiteY22" fmla="*/ 38523 h 1625176"/>
                    <a:gd name="connsiteX23" fmla="*/ 337397 w 1735667"/>
                    <a:gd name="connsiteY23" fmla="*/ 43603 h 1625176"/>
                    <a:gd name="connsiteX24" fmla="*/ 352637 w 1735667"/>
                    <a:gd name="connsiteY24" fmla="*/ 38523 h 1625176"/>
                    <a:gd name="connsiteX25" fmla="*/ 345017 w 1735667"/>
                    <a:gd name="connsiteY25" fmla="*/ 20743 h 1625176"/>
                    <a:gd name="connsiteX26" fmla="*/ 375497 w 1735667"/>
                    <a:gd name="connsiteY26" fmla="*/ 423 h 1625176"/>
                    <a:gd name="connsiteX27" fmla="*/ 390737 w 1735667"/>
                    <a:gd name="connsiteY27" fmla="*/ 23283 h 1625176"/>
                    <a:gd name="connsiteX28" fmla="*/ 423757 w 1735667"/>
                    <a:gd name="connsiteY28" fmla="*/ 23283 h 1625176"/>
                    <a:gd name="connsiteX29" fmla="*/ 441537 w 1735667"/>
                    <a:gd name="connsiteY29" fmla="*/ 51223 h 1625176"/>
                    <a:gd name="connsiteX30" fmla="*/ 477097 w 1735667"/>
                    <a:gd name="connsiteY30" fmla="*/ 63923 h 1625176"/>
                    <a:gd name="connsiteX31" fmla="*/ 499957 w 1735667"/>
                    <a:gd name="connsiteY31" fmla="*/ 71543 h 1625176"/>
                    <a:gd name="connsiteX32" fmla="*/ 492337 w 1735667"/>
                    <a:gd name="connsiteY32" fmla="*/ 107103 h 1625176"/>
                    <a:gd name="connsiteX33" fmla="*/ 502497 w 1735667"/>
                    <a:gd name="connsiteY33" fmla="*/ 135043 h 1625176"/>
                    <a:gd name="connsiteX34" fmla="*/ 484717 w 1735667"/>
                    <a:gd name="connsiteY34" fmla="*/ 188383 h 1625176"/>
                    <a:gd name="connsiteX35" fmla="*/ 469477 w 1735667"/>
                    <a:gd name="connsiteY35" fmla="*/ 234103 h 1625176"/>
                    <a:gd name="connsiteX36" fmla="*/ 484717 w 1735667"/>
                    <a:gd name="connsiteY36" fmla="*/ 282363 h 1625176"/>
                    <a:gd name="connsiteX37" fmla="*/ 502497 w 1735667"/>
                    <a:gd name="connsiteY37" fmla="*/ 305223 h 1625176"/>
                    <a:gd name="connsiteX38" fmla="*/ 538057 w 1735667"/>
                    <a:gd name="connsiteY38" fmla="*/ 310303 h 1625176"/>
                    <a:gd name="connsiteX39" fmla="*/ 558377 w 1735667"/>
                    <a:gd name="connsiteY39" fmla="*/ 325543 h 1625176"/>
                    <a:gd name="connsiteX40" fmla="*/ 596477 w 1735667"/>
                    <a:gd name="connsiteY40" fmla="*/ 330623 h 1625176"/>
                    <a:gd name="connsiteX41" fmla="*/ 634577 w 1735667"/>
                    <a:gd name="connsiteY41" fmla="*/ 312843 h 1625176"/>
                    <a:gd name="connsiteX42" fmla="*/ 675217 w 1735667"/>
                    <a:gd name="connsiteY42" fmla="*/ 300143 h 1625176"/>
                    <a:gd name="connsiteX43" fmla="*/ 720937 w 1735667"/>
                    <a:gd name="connsiteY43" fmla="*/ 302683 h 1625176"/>
                    <a:gd name="connsiteX44" fmla="*/ 723477 w 1735667"/>
                    <a:gd name="connsiteY44" fmla="*/ 325543 h 1625176"/>
                    <a:gd name="connsiteX45" fmla="*/ 761577 w 1735667"/>
                    <a:gd name="connsiteY45" fmla="*/ 335703 h 1625176"/>
                    <a:gd name="connsiteX46" fmla="*/ 797137 w 1735667"/>
                    <a:gd name="connsiteY46" fmla="*/ 330623 h 1625176"/>
                    <a:gd name="connsiteX47" fmla="*/ 865717 w 1735667"/>
                    <a:gd name="connsiteY47" fmla="*/ 330623 h 1625176"/>
                    <a:gd name="connsiteX48" fmla="*/ 936837 w 1735667"/>
                    <a:gd name="connsiteY48" fmla="*/ 325543 h 1625176"/>
                    <a:gd name="connsiteX49" fmla="*/ 985097 w 1735667"/>
                    <a:gd name="connsiteY49" fmla="*/ 345863 h 1625176"/>
                    <a:gd name="connsiteX50" fmla="*/ 1010497 w 1735667"/>
                    <a:gd name="connsiteY50" fmla="*/ 378883 h 1625176"/>
                    <a:gd name="connsiteX51" fmla="*/ 1010497 w 1735667"/>
                    <a:gd name="connsiteY51" fmla="*/ 422063 h 1625176"/>
                    <a:gd name="connsiteX52" fmla="*/ 1000337 w 1735667"/>
                    <a:gd name="connsiteY52" fmla="*/ 452543 h 1625176"/>
                    <a:gd name="connsiteX53" fmla="*/ 997797 w 1735667"/>
                    <a:gd name="connsiteY53" fmla="*/ 493183 h 1625176"/>
                    <a:gd name="connsiteX54" fmla="*/ 1023197 w 1735667"/>
                    <a:gd name="connsiteY54" fmla="*/ 521123 h 1625176"/>
                    <a:gd name="connsiteX55" fmla="*/ 1020657 w 1735667"/>
                    <a:gd name="connsiteY55" fmla="*/ 531283 h 1625176"/>
                    <a:gd name="connsiteX56" fmla="*/ 1018117 w 1735667"/>
                    <a:gd name="connsiteY56" fmla="*/ 564303 h 1625176"/>
                    <a:gd name="connsiteX57" fmla="*/ 1033357 w 1735667"/>
                    <a:gd name="connsiteY57" fmla="*/ 592243 h 1625176"/>
                    <a:gd name="connsiteX58" fmla="*/ 1040977 w 1735667"/>
                    <a:gd name="connsiteY58" fmla="*/ 604943 h 1625176"/>
                    <a:gd name="connsiteX59" fmla="*/ 1073997 w 1735667"/>
                    <a:gd name="connsiteY59" fmla="*/ 617643 h 1625176"/>
                    <a:gd name="connsiteX60" fmla="*/ 1081617 w 1735667"/>
                    <a:gd name="connsiteY60" fmla="*/ 635423 h 1625176"/>
                    <a:gd name="connsiteX61" fmla="*/ 1122257 w 1735667"/>
                    <a:gd name="connsiteY61" fmla="*/ 643043 h 1625176"/>
                    <a:gd name="connsiteX62" fmla="*/ 1142577 w 1735667"/>
                    <a:gd name="connsiteY62" fmla="*/ 635423 h 1625176"/>
                    <a:gd name="connsiteX63" fmla="*/ 1155277 w 1735667"/>
                    <a:gd name="connsiteY63" fmla="*/ 625263 h 1625176"/>
                    <a:gd name="connsiteX64" fmla="*/ 1167977 w 1735667"/>
                    <a:gd name="connsiteY64" fmla="*/ 650663 h 1625176"/>
                    <a:gd name="connsiteX65" fmla="*/ 1193377 w 1735667"/>
                    <a:gd name="connsiteY65" fmla="*/ 663363 h 1625176"/>
                    <a:gd name="connsiteX66" fmla="*/ 1193377 w 1735667"/>
                    <a:gd name="connsiteY66" fmla="*/ 683683 h 1625176"/>
                    <a:gd name="connsiteX67" fmla="*/ 1221317 w 1735667"/>
                    <a:gd name="connsiteY67" fmla="*/ 681143 h 1625176"/>
                    <a:gd name="connsiteX68" fmla="*/ 1231477 w 1735667"/>
                    <a:gd name="connsiteY68" fmla="*/ 709083 h 1625176"/>
                    <a:gd name="connsiteX69" fmla="*/ 1254337 w 1735667"/>
                    <a:gd name="connsiteY69" fmla="*/ 716703 h 1625176"/>
                    <a:gd name="connsiteX70" fmla="*/ 1310217 w 1735667"/>
                    <a:gd name="connsiteY70" fmla="*/ 696383 h 1625176"/>
                    <a:gd name="connsiteX71" fmla="*/ 1333077 w 1735667"/>
                    <a:gd name="connsiteY71" fmla="*/ 655743 h 1625176"/>
                    <a:gd name="connsiteX72" fmla="*/ 1361017 w 1735667"/>
                    <a:gd name="connsiteY72" fmla="*/ 632883 h 1625176"/>
                    <a:gd name="connsiteX73" fmla="*/ 1394037 w 1735667"/>
                    <a:gd name="connsiteY73" fmla="*/ 635423 h 1625176"/>
                    <a:gd name="connsiteX74" fmla="*/ 1424517 w 1735667"/>
                    <a:gd name="connsiteY74" fmla="*/ 640503 h 1625176"/>
                    <a:gd name="connsiteX75" fmla="*/ 1437217 w 1735667"/>
                    <a:gd name="connsiteY75" fmla="*/ 658283 h 1625176"/>
                    <a:gd name="connsiteX76" fmla="*/ 1442297 w 1735667"/>
                    <a:gd name="connsiteY76" fmla="*/ 686223 h 1625176"/>
                    <a:gd name="connsiteX77" fmla="*/ 1452457 w 1735667"/>
                    <a:gd name="connsiteY77" fmla="*/ 704003 h 1625176"/>
                    <a:gd name="connsiteX78" fmla="*/ 1452457 w 1735667"/>
                    <a:gd name="connsiteY78" fmla="*/ 734483 h 1625176"/>
                    <a:gd name="connsiteX79" fmla="*/ 1439757 w 1735667"/>
                    <a:gd name="connsiteY79" fmla="*/ 757343 h 1625176"/>
                    <a:gd name="connsiteX80" fmla="*/ 1465157 w 1735667"/>
                    <a:gd name="connsiteY80" fmla="*/ 782743 h 1625176"/>
                    <a:gd name="connsiteX81" fmla="*/ 1485477 w 1735667"/>
                    <a:gd name="connsiteY81" fmla="*/ 782743 h 1625176"/>
                    <a:gd name="connsiteX82" fmla="*/ 1493097 w 1735667"/>
                    <a:gd name="connsiteY82" fmla="*/ 813223 h 1625176"/>
                    <a:gd name="connsiteX83" fmla="*/ 1500717 w 1735667"/>
                    <a:gd name="connsiteY83" fmla="*/ 828463 h 1625176"/>
                    <a:gd name="connsiteX84" fmla="*/ 1485477 w 1735667"/>
                    <a:gd name="connsiteY84" fmla="*/ 848783 h 1625176"/>
                    <a:gd name="connsiteX85" fmla="*/ 1477857 w 1735667"/>
                    <a:gd name="connsiteY85" fmla="*/ 876723 h 1625176"/>
                    <a:gd name="connsiteX86" fmla="*/ 1444837 w 1735667"/>
                    <a:gd name="connsiteY86" fmla="*/ 869103 h 1625176"/>
                    <a:gd name="connsiteX87" fmla="*/ 1416897 w 1735667"/>
                    <a:gd name="connsiteY87" fmla="*/ 907203 h 1625176"/>
                    <a:gd name="connsiteX88" fmla="*/ 1424517 w 1735667"/>
                    <a:gd name="connsiteY88" fmla="*/ 940223 h 1625176"/>
                    <a:gd name="connsiteX89" fmla="*/ 1406737 w 1735667"/>
                    <a:gd name="connsiteY89" fmla="*/ 978323 h 1625176"/>
                    <a:gd name="connsiteX90" fmla="*/ 1391497 w 1735667"/>
                    <a:gd name="connsiteY90" fmla="*/ 1018963 h 1625176"/>
                    <a:gd name="connsiteX91" fmla="*/ 1406737 w 1735667"/>
                    <a:gd name="connsiteY91" fmla="*/ 1029123 h 1625176"/>
                    <a:gd name="connsiteX92" fmla="*/ 1467697 w 1735667"/>
                    <a:gd name="connsiteY92" fmla="*/ 1026583 h 1625176"/>
                    <a:gd name="connsiteX93" fmla="*/ 1488017 w 1735667"/>
                    <a:gd name="connsiteY93" fmla="*/ 1034203 h 1625176"/>
                    <a:gd name="connsiteX94" fmla="*/ 1477857 w 1735667"/>
                    <a:gd name="connsiteY94" fmla="*/ 1069763 h 1625176"/>
                    <a:gd name="connsiteX95" fmla="*/ 1490557 w 1735667"/>
                    <a:gd name="connsiteY95" fmla="*/ 1092623 h 1625176"/>
                    <a:gd name="connsiteX96" fmla="*/ 1543897 w 1735667"/>
                    <a:gd name="connsiteY96" fmla="*/ 1097703 h 1625176"/>
                    <a:gd name="connsiteX97" fmla="*/ 1604857 w 1735667"/>
                    <a:gd name="connsiteY97" fmla="*/ 1112943 h 1625176"/>
                    <a:gd name="connsiteX98" fmla="*/ 1645497 w 1735667"/>
                    <a:gd name="connsiteY98" fmla="*/ 1135803 h 1625176"/>
                    <a:gd name="connsiteX99" fmla="*/ 1650577 w 1735667"/>
                    <a:gd name="connsiteY99" fmla="*/ 1163743 h 1625176"/>
                    <a:gd name="connsiteX100" fmla="*/ 1681057 w 1735667"/>
                    <a:gd name="connsiteY100" fmla="*/ 1189143 h 1625176"/>
                    <a:gd name="connsiteX101" fmla="*/ 1698837 w 1735667"/>
                    <a:gd name="connsiteY101" fmla="*/ 1186603 h 1625176"/>
                    <a:gd name="connsiteX102" fmla="*/ 1721697 w 1735667"/>
                    <a:gd name="connsiteY102" fmla="*/ 1222163 h 1625176"/>
                    <a:gd name="connsiteX103" fmla="*/ 1731857 w 1735667"/>
                    <a:gd name="connsiteY103" fmla="*/ 1245023 h 1625176"/>
                    <a:gd name="connsiteX104" fmla="*/ 1698837 w 1735667"/>
                    <a:gd name="connsiteY104" fmla="*/ 1255183 h 1625176"/>
                    <a:gd name="connsiteX105" fmla="*/ 1675977 w 1735667"/>
                    <a:gd name="connsiteY105" fmla="*/ 1255183 h 1625176"/>
                    <a:gd name="connsiteX106" fmla="*/ 1665817 w 1735667"/>
                    <a:gd name="connsiteY106" fmla="*/ 1285663 h 1625176"/>
                    <a:gd name="connsiteX107" fmla="*/ 1686137 w 1735667"/>
                    <a:gd name="connsiteY107" fmla="*/ 1303443 h 1625176"/>
                    <a:gd name="connsiteX108" fmla="*/ 1703917 w 1735667"/>
                    <a:gd name="connsiteY108" fmla="*/ 1321223 h 1625176"/>
                    <a:gd name="connsiteX109" fmla="*/ 1688677 w 1735667"/>
                    <a:gd name="connsiteY109" fmla="*/ 1344083 h 1625176"/>
                    <a:gd name="connsiteX110" fmla="*/ 1678517 w 1735667"/>
                    <a:gd name="connsiteY110" fmla="*/ 1356783 h 1625176"/>
                    <a:gd name="connsiteX111" fmla="*/ 1668357 w 1735667"/>
                    <a:gd name="connsiteY111" fmla="*/ 1382183 h 1625176"/>
                    <a:gd name="connsiteX112" fmla="*/ 1632797 w 1735667"/>
                    <a:gd name="connsiteY112" fmla="*/ 1399963 h 1625176"/>
                    <a:gd name="connsiteX113" fmla="*/ 1602317 w 1735667"/>
                    <a:gd name="connsiteY113" fmla="*/ 1463463 h 1625176"/>
                    <a:gd name="connsiteX114" fmla="*/ 1581997 w 1735667"/>
                    <a:gd name="connsiteY114" fmla="*/ 1486323 h 1625176"/>
                    <a:gd name="connsiteX115" fmla="*/ 1579457 w 1735667"/>
                    <a:gd name="connsiteY115" fmla="*/ 1509183 h 1625176"/>
                    <a:gd name="connsiteX116" fmla="*/ 1541357 w 1735667"/>
                    <a:gd name="connsiteY116" fmla="*/ 1519343 h 1625176"/>
                    <a:gd name="connsiteX117" fmla="*/ 1500717 w 1735667"/>
                    <a:gd name="connsiteY117" fmla="*/ 1491403 h 1625176"/>
                    <a:gd name="connsiteX118" fmla="*/ 1470237 w 1735667"/>
                    <a:gd name="connsiteY118" fmla="*/ 1496483 h 1625176"/>
                    <a:gd name="connsiteX119" fmla="*/ 1444837 w 1735667"/>
                    <a:gd name="connsiteY119" fmla="*/ 1529503 h 1625176"/>
                    <a:gd name="connsiteX120" fmla="*/ 1447377 w 1735667"/>
                    <a:gd name="connsiteY120" fmla="*/ 1570143 h 1625176"/>
                    <a:gd name="connsiteX121" fmla="*/ 1442297 w 1735667"/>
                    <a:gd name="connsiteY121" fmla="*/ 1603163 h 1625176"/>
                    <a:gd name="connsiteX122" fmla="*/ 1396577 w 1735667"/>
                    <a:gd name="connsiteY122" fmla="*/ 1595543 h 1625176"/>
                    <a:gd name="connsiteX123" fmla="*/ 1361017 w 1735667"/>
                    <a:gd name="connsiteY123" fmla="*/ 1575223 h 1625176"/>
                    <a:gd name="connsiteX124" fmla="*/ 1330537 w 1735667"/>
                    <a:gd name="connsiteY124" fmla="*/ 1559983 h 1625176"/>
                    <a:gd name="connsiteX125" fmla="*/ 1310217 w 1735667"/>
                    <a:gd name="connsiteY125" fmla="*/ 1605703 h 1625176"/>
                    <a:gd name="connsiteX126" fmla="*/ 1287357 w 1735667"/>
                    <a:gd name="connsiteY126" fmla="*/ 1623483 h 1625176"/>
                    <a:gd name="connsiteX127" fmla="*/ 1264497 w 1735667"/>
                    <a:gd name="connsiteY127" fmla="*/ 1595543 h 1625176"/>
                    <a:gd name="connsiteX128" fmla="*/ 1261957 w 1735667"/>
                    <a:gd name="connsiteY128" fmla="*/ 1559983 h 1625176"/>
                    <a:gd name="connsiteX129" fmla="*/ 1249257 w 1735667"/>
                    <a:gd name="connsiteY129" fmla="*/ 1557443 h 1625176"/>
                    <a:gd name="connsiteX130" fmla="*/ 1183217 w 1735667"/>
                    <a:gd name="connsiteY130" fmla="*/ 1544743 h 1625176"/>
                    <a:gd name="connsiteX131" fmla="*/ 1150197 w 1735667"/>
                    <a:gd name="connsiteY131" fmla="*/ 1524423 h 1625176"/>
                    <a:gd name="connsiteX132" fmla="*/ 1119717 w 1735667"/>
                    <a:gd name="connsiteY132" fmla="*/ 1526963 h 1625176"/>
                    <a:gd name="connsiteX133" fmla="*/ 1112097 w 1735667"/>
                    <a:gd name="connsiteY133" fmla="*/ 1491403 h 1625176"/>
                    <a:gd name="connsiteX134" fmla="*/ 1084157 w 1735667"/>
                    <a:gd name="connsiteY134" fmla="*/ 1478703 h 1625176"/>
                    <a:gd name="connsiteX135" fmla="*/ 1068917 w 1735667"/>
                    <a:gd name="connsiteY135" fmla="*/ 1509183 h 1625176"/>
                    <a:gd name="connsiteX136" fmla="*/ 1084157 w 1735667"/>
                    <a:gd name="connsiteY136" fmla="*/ 1534583 h 1625176"/>
                    <a:gd name="connsiteX137" fmla="*/ 1038437 w 1735667"/>
                    <a:gd name="connsiteY137" fmla="*/ 1529503 h 1625176"/>
                    <a:gd name="connsiteX138" fmla="*/ 1010497 w 1735667"/>
                    <a:gd name="connsiteY138" fmla="*/ 1486323 h 1625176"/>
                    <a:gd name="connsiteX139" fmla="*/ 969857 w 1735667"/>
                    <a:gd name="connsiteY139" fmla="*/ 1463463 h 1625176"/>
                    <a:gd name="connsiteX140" fmla="*/ 980017 w 1735667"/>
                    <a:gd name="connsiteY140" fmla="*/ 1445683 h 1625176"/>
                    <a:gd name="connsiteX141" fmla="*/ 1010497 w 1735667"/>
                    <a:gd name="connsiteY141" fmla="*/ 1438063 h 1625176"/>
                    <a:gd name="connsiteX142" fmla="*/ 1013037 w 1735667"/>
                    <a:gd name="connsiteY142" fmla="*/ 1410123 h 1625176"/>
                    <a:gd name="connsiteX143" fmla="*/ 974937 w 1735667"/>
                    <a:gd name="connsiteY143" fmla="*/ 1384723 h 1625176"/>
                    <a:gd name="connsiteX144" fmla="*/ 957157 w 1735667"/>
                    <a:gd name="connsiteY144" fmla="*/ 1405043 h 1625176"/>
                    <a:gd name="connsiteX145" fmla="*/ 921597 w 1735667"/>
                    <a:gd name="connsiteY145" fmla="*/ 1384723 h 1625176"/>
                    <a:gd name="connsiteX146" fmla="*/ 888577 w 1735667"/>
                    <a:gd name="connsiteY146" fmla="*/ 1389803 h 1625176"/>
                    <a:gd name="connsiteX147" fmla="*/ 870797 w 1735667"/>
                    <a:gd name="connsiteY147" fmla="*/ 1372023 h 1625176"/>
                    <a:gd name="connsiteX148" fmla="*/ 840317 w 1735667"/>
                    <a:gd name="connsiteY148" fmla="*/ 1372023 h 1625176"/>
                    <a:gd name="connsiteX149" fmla="*/ 830157 w 1735667"/>
                    <a:gd name="connsiteY149" fmla="*/ 1346623 h 1625176"/>
                    <a:gd name="connsiteX150" fmla="*/ 779357 w 1735667"/>
                    <a:gd name="connsiteY150" fmla="*/ 1333923 h 1625176"/>
                    <a:gd name="connsiteX151" fmla="*/ 741257 w 1735667"/>
                    <a:gd name="connsiteY151" fmla="*/ 1318683 h 1625176"/>
                    <a:gd name="connsiteX152" fmla="*/ 738717 w 1735667"/>
                    <a:gd name="connsiteY152" fmla="*/ 1354243 h 1625176"/>
                    <a:gd name="connsiteX153" fmla="*/ 761577 w 1735667"/>
                    <a:gd name="connsiteY153" fmla="*/ 1379643 h 1625176"/>
                    <a:gd name="connsiteX154" fmla="*/ 779357 w 1735667"/>
                    <a:gd name="connsiteY154" fmla="*/ 1402503 h 1625176"/>
                    <a:gd name="connsiteX155" fmla="*/ 764117 w 1735667"/>
                    <a:gd name="connsiteY155" fmla="*/ 1417743 h 1625176"/>
                    <a:gd name="connsiteX156" fmla="*/ 738717 w 1735667"/>
                    <a:gd name="connsiteY156" fmla="*/ 1407583 h 1625176"/>
                    <a:gd name="connsiteX157" fmla="*/ 731097 w 1735667"/>
                    <a:gd name="connsiteY157" fmla="*/ 1450763 h 1625176"/>
                    <a:gd name="connsiteX158" fmla="*/ 705697 w 1735667"/>
                    <a:gd name="connsiteY158" fmla="*/ 1448223 h 1625176"/>
                    <a:gd name="connsiteX159" fmla="*/ 675217 w 1735667"/>
                    <a:gd name="connsiteY159" fmla="*/ 1466003 h 1625176"/>
                    <a:gd name="connsiteX160" fmla="*/ 634577 w 1735667"/>
                    <a:gd name="connsiteY160" fmla="*/ 1435523 h 1625176"/>
                    <a:gd name="connsiteX161" fmla="*/ 609177 w 1735667"/>
                    <a:gd name="connsiteY161" fmla="*/ 1389803 h 1625176"/>
                    <a:gd name="connsiteX162" fmla="*/ 583777 w 1735667"/>
                    <a:gd name="connsiteY162" fmla="*/ 1366943 h 1625176"/>
                    <a:gd name="connsiteX163" fmla="*/ 563457 w 1735667"/>
                    <a:gd name="connsiteY163" fmla="*/ 1359323 h 1625176"/>
                    <a:gd name="connsiteX164" fmla="*/ 550757 w 1735667"/>
                    <a:gd name="connsiteY164" fmla="*/ 1333923 h 1625176"/>
                    <a:gd name="connsiteX165" fmla="*/ 517737 w 1735667"/>
                    <a:gd name="connsiteY165" fmla="*/ 1316143 h 1625176"/>
                    <a:gd name="connsiteX166" fmla="*/ 517737 w 1735667"/>
                    <a:gd name="connsiteY166" fmla="*/ 1290743 h 1625176"/>
                    <a:gd name="connsiteX167" fmla="*/ 545677 w 1735667"/>
                    <a:gd name="connsiteY167" fmla="*/ 1288203 h 1625176"/>
                    <a:gd name="connsiteX168" fmla="*/ 583777 w 1735667"/>
                    <a:gd name="connsiteY168" fmla="*/ 1260263 h 1625176"/>
                    <a:gd name="connsiteX169" fmla="*/ 573617 w 1735667"/>
                    <a:gd name="connsiteY169" fmla="*/ 1227243 h 1625176"/>
                    <a:gd name="connsiteX170" fmla="*/ 540597 w 1735667"/>
                    <a:gd name="connsiteY170" fmla="*/ 1204383 h 1625176"/>
                    <a:gd name="connsiteX171" fmla="*/ 497417 w 1735667"/>
                    <a:gd name="connsiteY171" fmla="*/ 1222163 h 1625176"/>
                    <a:gd name="connsiteX172" fmla="*/ 466937 w 1735667"/>
                    <a:gd name="connsiteY172" fmla="*/ 1222163 h 1625176"/>
                    <a:gd name="connsiteX173" fmla="*/ 441537 w 1735667"/>
                    <a:gd name="connsiteY173" fmla="*/ 1214543 h 1625176"/>
                    <a:gd name="connsiteX174" fmla="*/ 421217 w 1735667"/>
                    <a:gd name="connsiteY174" fmla="*/ 1186603 h 1625176"/>
                    <a:gd name="connsiteX175" fmla="*/ 365337 w 1735667"/>
                    <a:gd name="connsiteY175" fmla="*/ 1171363 h 1625176"/>
                    <a:gd name="connsiteX176" fmla="*/ 299297 w 1735667"/>
                    <a:gd name="connsiteY176" fmla="*/ 1153583 h 1625176"/>
                    <a:gd name="connsiteX177" fmla="*/ 251037 w 1735667"/>
                    <a:gd name="connsiteY177" fmla="*/ 1123103 h 1625176"/>
                    <a:gd name="connsiteX178" fmla="*/ 233257 w 1735667"/>
                    <a:gd name="connsiteY178" fmla="*/ 1092623 h 1625176"/>
                    <a:gd name="connsiteX179" fmla="*/ 205317 w 1735667"/>
                    <a:gd name="connsiteY179" fmla="*/ 1064683 h 1625176"/>
                    <a:gd name="connsiteX180" fmla="*/ 162137 w 1735667"/>
                    <a:gd name="connsiteY180" fmla="*/ 1046903 h 1625176"/>
                    <a:gd name="connsiteX181" fmla="*/ 139277 w 1735667"/>
                    <a:gd name="connsiteY181" fmla="*/ 1077383 h 1625176"/>
                    <a:gd name="connsiteX182" fmla="*/ 159597 w 1735667"/>
                    <a:gd name="connsiteY182" fmla="*/ 1112943 h 1625176"/>
                    <a:gd name="connsiteX183" fmla="*/ 136737 w 1735667"/>
                    <a:gd name="connsiteY183" fmla="*/ 1125643 h 1625176"/>
                    <a:gd name="connsiteX184" fmla="*/ 108797 w 1735667"/>
                    <a:gd name="connsiteY184" fmla="*/ 1112943 h 1625176"/>
                    <a:gd name="connsiteX185" fmla="*/ 83397 w 1735667"/>
                    <a:gd name="connsiteY185" fmla="*/ 1120563 h 1625176"/>
                    <a:gd name="connsiteX186" fmla="*/ 70697 w 1735667"/>
                    <a:gd name="connsiteY186" fmla="*/ 1110403 h 1625176"/>
                    <a:gd name="connsiteX187" fmla="*/ 103717 w 1735667"/>
                    <a:gd name="connsiteY187" fmla="*/ 1085003 h 1625176"/>
                    <a:gd name="connsiteX188" fmla="*/ 131657 w 1735667"/>
                    <a:gd name="connsiteY188" fmla="*/ 1046903 h 1625176"/>
                    <a:gd name="connsiteX189" fmla="*/ 141817 w 1735667"/>
                    <a:gd name="connsiteY189" fmla="*/ 1024043 h 1625176"/>
                    <a:gd name="connsiteX190" fmla="*/ 141817 w 1735667"/>
                    <a:gd name="connsiteY190" fmla="*/ 978323 h 1625176"/>
                    <a:gd name="connsiteX191" fmla="*/ 151977 w 1735667"/>
                    <a:gd name="connsiteY191" fmla="*/ 935143 h 1625176"/>
                    <a:gd name="connsiteX192" fmla="*/ 141817 w 1735667"/>
                    <a:gd name="connsiteY192" fmla="*/ 909743 h 1625176"/>
                    <a:gd name="connsiteX193" fmla="*/ 157057 w 1735667"/>
                    <a:gd name="connsiteY193" fmla="*/ 879263 h 1625176"/>
                    <a:gd name="connsiteX194" fmla="*/ 157057 w 1735667"/>
                    <a:gd name="connsiteY194" fmla="*/ 841163 h 1625176"/>
                    <a:gd name="connsiteX195" fmla="*/ 136737 w 1735667"/>
                    <a:gd name="connsiteY195" fmla="*/ 818303 h 1625176"/>
                    <a:gd name="connsiteX196" fmla="*/ 113877 w 1735667"/>
                    <a:gd name="connsiteY196" fmla="*/ 810683 h 1625176"/>
                    <a:gd name="connsiteX197" fmla="*/ 96097 w 1735667"/>
                    <a:gd name="connsiteY197" fmla="*/ 820843 h 1625176"/>
                    <a:gd name="connsiteX198" fmla="*/ 96097 w 1735667"/>
                    <a:gd name="connsiteY198" fmla="*/ 790363 h 1625176"/>
                    <a:gd name="connsiteX199" fmla="*/ 103717 w 1735667"/>
                    <a:gd name="connsiteY199" fmla="*/ 754803 h 1625176"/>
                    <a:gd name="connsiteX200" fmla="*/ 85937 w 1735667"/>
                    <a:gd name="connsiteY200" fmla="*/ 726863 h 1625176"/>
                    <a:gd name="connsiteX201" fmla="*/ 68157 w 1735667"/>
                    <a:gd name="connsiteY201" fmla="*/ 704003 h 1625176"/>
                    <a:gd name="connsiteX202" fmla="*/ 63077 w 1735667"/>
                    <a:gd name="connsiteY202" fmla="*/ 681143 h 1625176"/>
                    <a:gd name="connsiteX203" fmla="*/ 80857 w 1735667"/>
                    <a:gd name="connsiteY203" fmla="*/ 653203 h 1625176"/>
                    <a:gd name="connsiteX204" fmla="*/ 93557 w 1735667"/>
                    <a:gd name="connsiteY204" fmla="*/ 615103 h 1625176"/>
                    <a:gd name="connsiteX205" fmla="*/ 106257 w 1735667"/>
                    <a:gd name="connsiteY205" fmla="*/ 574463 h 1625176"/>
                    <a:gd name="connsiteX206" fmla="*/ 91017 w 1735667"/>
                    <a:gd name="connsiteY206" fmla="*/ 559223 h 1625176"/>
                    <a:gd name="connsiteX207" fmla="*/ 93557 w 1735667"/>
                    <a:gd name="connsiteY207" fmla="*/ 531283 h 1625176"/>
                    <a:gd name="connsiteX208" fmla="*/ 101177 w 1735667"/>
                    <a:gd name="connsiteY208" fmla="*/ 498263 h 1625176"/>
                    <a:gd name="connsiteX209" fmla="*/ 75777 w 1735667"/>
                    <a:gd name="connsiteY209" fmla="*/ 483023 h 1625176"/>
                    <a:gd name="connsiteX210" fmla="*/ 47837 w 1735667"/>
                    <a:gd name="connsiteY210" fmla="*/ 465243 h 1625176"/>
                    <a:gd name="connsiteX211" fmla="*/ 55457 w 1735667"/>
                    <a:gd name="connsiteY211" fmla="*/ 432223 h 1625176"/>
                    <a:gd name="connsiteX212" fmla="*/ 70697 w 1735667"/>
                    <a:gd name="connsiteY212" fmla="*/ 406823 h 1625176"/>
                    <a:gd name="connsiteX213" fmla="*/ 83397 w 1735667"/>
                    <a:gd name="connsiteY213" fmla="*/ 386503 h 1625176"/>
                    <a:gd name="connsiteX214" fmla="*/ 73237 w 1735667"/>
                    <a:gd name="connsiteY214" fmla="*/ 335703 h 1625176"/>
                    <a:gd name="connsiteX215" fmla="*/ 2117 w 1735667"/>
                    <a:gd name="connsiteY215" fmla="*/ 264583 h 1625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</a:cxnLst>
                  <a:rect l="l" t="t" r="r" b="b"/>
                  <a:pathLst>
                    <a:path w="1735667" h="1625176">
                      <a:moveTo>
                        <a:pt x="2117" y="264583"/>
                      </a:moveTo>
                      <a:cubicBezTo>
                        <a:pt x="0" y="246380"/>
                        <a:pt x="45720" y="233256"/>
                        <a:pt x="60537" y="226483"/>
                      </a:cubicBezTo>
                      <a:cubicBezTo>
                        <a:pt x="75354" y="219710"/>
                        <a:pt x="82974" y="226906"/>
                        <a:pt x="91017" y="223943"/>
                      </a:cubicBezTo>
                      <a:cubicBezTo>
                        <a:pt x="99060" y="220980"/>
                        <a:pt x="107527" y="214206"/>
                        <a:pt x="108797" y="208703"/>
                      </a:cubicBezTo>
                      <a:cubicBezTo>
                        <a:pt x="110067" y="203200"/>
                        <a:pt x="97367" y="196003"/>
                        <a:pt x="98637" y="190923"/>
                      </a:cubicBezTo>
                      <a:cubicBezTo>
                        <a:pt x="99907" y="185843"/>
                        <a:pt x="115147" y="184150"/>
                        <a:pt x="116417" y="178223"/>
                      </a:cubicBezTo>
                      <a:cubicBezTo>
                        <a:pt x="117687" y="172296"/>
                        <a:pt x="105834" y="161290"/>
                        <a:pt x="106257" y="155363"/>
                      </a:cubicBezTo>
                      <a:cubicBezTo>
                        <a:pt x="106680" y="149436"/>
                        <a:pt x="114300" y="145203"/>
                        <a:pt x="118957" y="142663"/>
                      </a:cubicBezTo>
                      <a:cubicBezTo>
                        <a:pt x="123614" y="140123"/>
                        <a:pt x="128694" y="138853"/>
                        <a:pt x="134197" y="140123"/>
                      </a:cubicBezTo>
                      <a:cubicBezTo>
                        <a:pt x="139700" y="141393"/>
                        <a:pt x="149437" y="151553"/>
                        <a:pt x="151977" y="150283"/>
                      </a:cubicBezTo>
                      <a:cubicBezTo>
                        <a:pt x="154517" y="149013"/>
                        <a:pt x="149860" y="137583"/>
                        <a:pt x="149437" y="132503"/>
                      </a:cubicBezTo>
                      <a:cubicBezTo>
                        <a:pt x="149014" y="127423"/>
                        <a:pt x="144780" y="121073"/>
                        <a:pt x="149437" y="119803"/>
                      </a:cubicBezTo>
                      <a:cubicBezTo>
                        <a:pt x="154094" y="118533"/>
                        <a:pt x="172720" y="118956"/>
                        <a:pt x="177377" y="124883"/>
                      </a:cubicBezTo>
                      <a:cubicBezTo>
                        <a:pt x="182034" y="130810"/>
                        <a:pt x="174837" y="149013"/>
                        <a:pt x="177377" y="155363"/>
                      </a:cubicBezTo>
                      <a:cubicBezTo>
                        <a:pt x="179917" y="161713"/>
                        <a:pt x="185844" y="164676"/>
                        <a:pt x="192617" y="162983"/>
                      </a:cubicBezTo>
                      <a:cubicBezTo>
                        <a:pt x="199390" y="161290"/>
                        <a:pt x="207857" y="151553"/>
                        <a:pt x="218017" y="145203"/>
                      </a:cubicBezTo>
                      <a:cubicBezTo>
                        <a:pt x="228177" y="138853"/>
                        <a:pt x="243417" y="128693"/>
                        <a:pt x="253577" y="124883"/>
                      </a:cubicBezTo>
                      <a:cubicBezTo>
                        <a:pt x="263737" y="121073"/>
                        <a:pt x="271780" y="124460"/>
                        <a:pt x="278977" y="122343"/>
                      </a:cubicBezTo>
                      <a:cubicBezTo>
                        <a:pt x="286174" y="120226"/>
                        <a:pt x="295487" y="117263"/>
                        <a:pt x="296757" y="112183"/>
                      </a:cubicBezTo>
                      <a:cubicBezTo>
                        <a:pt x="298027" y="107103"/>
                        <a:pt x="289560" y="98213"/>
                        <a:pt x="286597" y="91863"/>
                      </a:cubicBezTo>
                      <a:cubicBezTo>
                        <a:pt x="283634" y="85513"/>
                        <a:pt x="280247" y="81280"/>
                        <a:pt x="278977" y="74083"/>
                      </a:cubicBezTo>
                      <a:cubicBezTo>
                        <a:pt x="277707" y="66886"/>
                        <a:pt x="273897" y="54610"/>
                        <a:pt x="278977" y="48683"/>
                      </a:cubicBezTo>
                      <a:cubicBezTo>
                        <a:pt x="284057" y="42756"/>
                        <a:pt x="299720" y="39370"/>
                        <a:pt x="309457" y="38523"/>
                      </a:cubicBezTo>
                      <a:cubicBezTo>
                        <a:pt x="319194" y="37676"/>
                        <a:pt x="330200" y="43603"/>
                        <a:pt x="337397" y="43603"/>
                      </a:cubicBezTo>
                      <a:cubicBezTo>
                        <a:pt x="344594" y="43603"/>
                        <a:pt x="351367" y="42333"/>
                        <a:pt x="352637" y="38523"/>
                      </a:cubicBezTo>
                      <a:cubicBezTo>
                        <a:pt x="353907" y="34713"/>
                        <a:pt x="341207" y="27093"/>
                        <a:pt x="345017" y="20743"/>
                      </a:cubicBezTo>
                      <a:cubicBezTo>
                        <a:pt x="348827" y="14393"/>
                        <a:pt x="367877" y="0"/>
                        <a:pt x="375497" y="423"/>
                      </a:cubicBezTo>
                      <a:cubicBezTo>
                        <a:pt x="383117" y="846"/>
                        <a:pt x="382694" y="19473"/>
                        <a:pt x="390737" y="23283"/>
                      </a:cubicBezTo>
                      <a:cubicBezTo>
                        <a:pt x="398780" y="27093"/>
                        <a:pt x="415290" y="18626"/>
                        <a:pt x="423757" y="23283"/>
                      </a:cubicBezTo>
                      <a:cubicBezTo>
                        <a:pt x="432224" y="27940"/>
                        <a:pt x="432647" y="44450"/>
                        <a:pt x="441537" y="51223"/>
                      </a:cubicBezTo>
                      <a:cubicBezTo>
                        <a:pt x="450427" y="57996"/>
                        <a:pt x="467360" y="60536"/>
                        <a:pt x="477097" y="63923"/>
                      </a:cubicBezTo>
                      <a:cubicBezTo>
                        <a:pt x="486834" y="67310"/>
                        <a:pt x="497417" y="64346"/>
                        <a:pt x="499957" y="71543"/>
                      </a:cubicBezTo>
                      <a:cubicBezTo>
                        <a:pt x="502497" y="78740"/>
                        <a:pt x="491914" y="96520"/>
                        <a:pt x="492337" y="107103"/>
                      </a:cubicBezTo>
                      <a:cubicBezTo>
                        <a:pt x="492760" y="117686"/>
                        <a:pt x="503767" y="121496"/>
                        <a:pt x="502497" y="135043"/>
                      </a:cubicBezTo>
                      <a:cubicBezTo>
                        <a:pt x="501227" y="148590"/>
                        <a:pt x="484717" y="188383"/>
                        <a:pt x="484717" y="188383"/>
                      </a:cubicBezTo>
                      <a:cubicBezTo>
                        <a:pt x="479214" y="204893"/>
                        <a:pt x="469477" y="218440"/>
                        <a:pt x="469477" y="234103"/>
                      </a:cubicBezTo>
                      <a:cubicBezTo>
                        <a:pt x="469477" y="249766"/>
                        <a:pt x="479214" y="270510"/>
                        <a:pt x="484717" y="282363"/>
                      </a:cubicBezTo>
                      <a:cubicBezTo>
                        <a:pt x="490220" y="294216"/>
                        <a:pt x="493607" y="300566"/>
                        <a:pt x="502497" y="305223"/>
                      </a:cubicBezTo>
                      <a:cubicBezTo>
                        <a:pt x="511387" y="309880"/>
                        <a:pt x="528744" y="306916"/>
                        <a:pt x="538057" y="310303"/>
                      </a:cubicBezTo>
                      <a:cubicBezTo>
                        <a:pt x="547370" y="313690"/>
                        <a:pt x="548640" y="322156"/>
                        <a:pt x="558377" y="325543"/>
                      </a:cubicBezTo>
                      <a:cubicBezTo>
                        <a:pt x="568114" y="328930"/>
                        <a:pt x="583777" y="332740"/>
                        <a:pt x="596477" y="330623"/>
                      </a:cubicBezTo>
                      <a:cubicBezTo>
                        <a:pt x="609177" y="328506"/>
                        <a:pt x="621454" y="317923"/>
                        <a:pt x="634577" y="312843"/>
                      </a:cubicBezTo>
                      <a:cubicBezTo>
                        <a:pt x="647700" y="307763"/>
                        <a:pt x="660824" y="301836"/>
                        <a:pt x="675217" y="300143"/>
                      </a:cubicBezTo>
                      <a:cubicBezTo>
                        <a:pt x="689610" y="298450"/>
                        <a:pt x="712894" y="298450"/>
                        <a:pt x="720937" y="302683"/>
                      </a:cubicBezTo>
                      <a:cubicBezTo>
                        <a:pt x="728980" y="306916"/>
                        <a:pt x="716704" y="320040"/>
                        <a:pt x="723477" y="325543"/>
                      </a:cubicBezTo>
                      <a:cubicBezTo>
                        <a:pt x="730250" y="331046"/>
                        <a:pt x="749300" y="334856"/>
                        <a:pt x="761577" y="335703"/>
                      </a:cubicBezTo>
                      <a:cubicBezTo>
                        <a:pt x="773854" y="336550"/>
                        <a:pt x="779780" y="331470"/>
                        <a:pt x="797137" y="330623"/>
                      </a:cubicBezTo>
                      <a:cubicBezTo>
                        <a:pt x="814494" y="329776"/>
                        <a:pt x="842434" y="331470"/>
                        <a:pt x="865717" y="330623"/>
                      </a:cubicBezTo>
                      <a:cubicBezTo>
                        <a:pt x="889000" y="329776"/>
                        <a:pt x="916940" y="323003"/>
                        <a:pt x="936837" y="325543"/>
                      </a:cubicBezTo>
                      <a:cubicBezTo>
                        <a:pt x="956734" y="328083"/>
                        <a:pt x="972820" y="336973"/>
                        <a:pt x="985097" y="345863"/>
                      </a:cubicBezTo>
                      <a:cubicBezTo>
                        <a:pt x="997374" y="354753"/>
                        <a:pt x="1006264" y="366183"/>
                        <a:pt x="1010497" y="378883"/>
                      </a:cubicBezTo>
                      <a:cubicBezTo>
                        <a:pt x="1014730" y="391583"/>
                        <a:pt x="1012190" y="409786"/>
                        <a:pt x="1010497" y="422063"/>
                      </a:cubicBezTo>
                      <a:cubicBezTo>
                        <a:pt x="1008804" y="434340"/>
                        <a:pt x="1002454" y="440690"/>
                        <a:pt x="1000337" y="452543"/>
                      </a:cubicBezTo>
                      <a:cubicBezTo>
                        <a:pt x="998220" y="464396"/>
                        <a:pt x="993987" y="481753"/>
                        <a:pt x="997797" y="493183"/>
                      </a:cubicBezTo>
                      <a:cubicBezTo>
                        <a:pt x="1001607" y="504613"/>
                        <a:pt x="1019387" y="514773"/>
                        <a:pt x="1023197" y="521123"/>
                      </a:cubicBezTo>
                      <a:cubicBezTo>
                        <a:pt x="1027007" y="527473"/>
                        <a:pt x="1021504" y="524086"/>
                        <a:pt x="1020657" y="531283"/>
                      </a:cubicBezTo>
                      <a:cubicBezTo>
                        <a:pt x="1019810" y="538480"/>
                        <a:pt x="1016000" y="554143"/>
                        <a:pt x="1018117" y="564303"/>
                      </a:cubicBezTo>
                      <a:cubicBezTo>
                        <a:pt x="1020234" y="574463"/>
                        <a:pt x="1029547" y="585470"/>
                        <a:pt x="1033357" y="592243"/>
                      </a:cubicBezTo>
                      <a:cubicBezTo>
                        <a:pt x="1037167" y="599016"/>
                        <a:pt x="1034204" y="600710"/>
                        <a:pt x="1040977" y="604943"/>
                      </a:cubicBezTo>
                      <a:cubicBezTo>
                        <a:pt x="1047750" y="609176"/>
                        <a:pt x="1067224" y="612563"/>
                        <a:pt x="1073997" y="617643"/>
                      </a:cubicBezTo>
                      <a:cubicBezTo>
                        <a:pt x="1080770" y="622723"/>
                        <a:pt x="1073574" y="631190"/>
                        <a:pt x="1081617" y="635423"/>
                      </a:cubicBezTo>
                      <a:cubicBezTo>
                        <a:pt x="1089660" y="639656"/>
                        <a:pt x="1112097" y="643043"/>
                        <a:pt x="1122257" y="643043"/>
                      </a:cubicBezTo>
                      <a:cubicBezTo>
                        <a:pt x="1132417" y="643043"/>
                        <a:pt x="1137074" y="638386"/>
                        <a:pt x="1142577" y="635423"/>
                      </a:cubicBezTo>
                      <a:cubicBezTo>
                        <a:pt x="1148080" y="632460"/>
                        <a:pt x="1151044" y="622723"/>
                        <a:pt x="1155277" y="625263"/>
                      </a:cubicBezTo>
                      <a:cubicBezTo>
                        <a:pt x="1159510" y="627803"/>
                        <a:pt x="1161627" y="644313"/>
                        <a:pt x="1167977" y="650663"/>
                      </a:cubicBezTo>
                      <a:cubicBezTo>
                        <a:pt x="1174327" y="657013"/>
                        <a:pt x="1189144" y="657860"/>
                        <a:pt x="1193377" y="663363"/>
                      </a:cubicBezTo>
                      <a:cubicBezTo>
                        <a:pt x="1197610" y="668866"/>
                        <a:pt x="1188720" y="680720"/>
                        <a:pt x="1193377" y="683683"/>
                      </a:cubicBezTo>
                      <a:cubicBezTo>
                        <a:pt x="1198034" y="686646"/>
                        <a:pt x="1214967" y="676910"/>
                        <a:pt x="1221317" y="681143"/>
                      </a:cubicBezTo>
                      <a:cubicBezTo>
                        <a:pt x="1227667" y="685376"/>
                        <a:pt x="1225974" y="703156"/>
                        <a:pt x="1231477" y="709083"/>
                      </a:cubicBezTo>
                      <a:cubicBezTo>
                        <a:pt x="1236980" y="715010"/>
                        <a:pt x="1241214" y="718820"/>
                        <a:pt x="1254337" y="716703"/>
                      </a:cubicBezTo>
                      <a:cubicBezTo>
                        <a:pt x="1267460" y="714586"/>
                        <a:pt x="1297094" y="706543"/>
                        <a:pt x="1310217" y="696383"/>
                      </a:cubicBezTo>
                      <a:cubicBezTo>
                        <a:pt x="1323340" y="686223"/>
                        <a:pt x="1324610" y="666326"/>
                        <a:pt x="1333077" y="655743"/>
                      </a:cubicBezTo>
                      <a:cubicBezTo>
                        <a:pt x="1341544" y="645160"/>
                        <a:pt x="1350857" y="636270"/>
                        <a:pt x="1361017" y="632883"/>
                      </a:cubicBezTo>
                      <a:cubicBezTo>
                        <a:pt x="1371177" y="629496"/>
                        <a:pt x="1383454" y="634153"/>
                        <a:pt x="1394037" y="635423"/>
                      </a:cubicBezTo>
                      <a:cubicBezTo>
                        <a:pt x="1404620" y="636693"/>
                        <a:pt x="1417320" y="636693"/>
                        <a:pt x="1424517" y="640503"/>
                      </a:cubicBezTo>
                      <a:cubicBezTo>
                        <a:pt x="1431714" y="644313"/>
                        <a:pt x="1434254" y="650663"/>
                        <a:pt x="1437217" y="658283"/>
                      </a:cubicBezTo>
                      <a:cubicBezTo>
                        <a:pt x="1440180" y="665903"/>
                        <a:pt x="1439757" y="678603"/>
                        <a:pt x="1442297" y="686223"/>
                      </a:cubicBezTo>
                      <a:cubicBezTo>
                        <a:pt x="1444837" y="693843"/>
                        <a:pt x="1450764" y="695960"/>
                        <a:pt x="1452457" y="704003"/>
                      </a:cubicBezTo>
                      <a:cubicBezTo>
                        <a:pt x="1454150" y="712046"/>
                        <a:pt x="1454574" y="725593"/>
                        <a:pt x="1452457" y="734483"/>
                      </a:cubicBezTo>
                      <a:cubicBezTo>
                        <a:pt x="1450340" y="743373"/>
                        <a:pt x="1437640" y="749300"/>
                        <a:pt x="1439757" y="757343"/>
                      </a:cubicBezTo>
                      <a:cubicBezTo>
                        <a:pt x="1441874" y="765386"/>
                        <a:pt x="1457537" y="778510"/>
                        <a:pt x="1465157" y="782743"/>
                      </a:cubicBezTo>
                      <a:cubicBezTo>
                        <a:pt x="1472777" y="786976"/>
                        <a:pt x="1480820" y="777663"/>
                        <a:pt x="1485477" y="782743"/>
                      </a:cubicBezTo>
                      <a:cubicBezTo>
                        <a:pt x="1490134" y="787823"/>
                        <a:pt x="1490557" y="805603"/>
                        <a:pt x="1493097" y="813223"/>
                      </a:cubicBezTo>
                      <a:cubicBezTo>
                        <a:pt x="1495637" y="820843"/>
                        <a:pt x="1501987" y="822536"/>
                        <a:pt x="1500717" y="828463"/>
                      </a:cubicBezTo>
                      <a:cubicBezTo>
                        <a:pt x="1499447" y="834390"/>
                        <a:pt x="1489287" y="840740"/>
                        <a:pt x="1485477" y="848783"/>
                      </a:cubicBezTo>
                      <a:cubicBezTo>
                        <a:pt x="1481667" y="856826"/>
                        <a:pt x="1484630" y="873336"/>
                        <a:pt x="1477857" y="876723"/>
                      </a:cubicBezTo>
                      <a:cubicBezTo>
                        <a:pt x="1471084" y="880110"/>
                        <a:pt x="1454997" y="864023"/>
                        <a:pt x="1444837" y="869103"/>
                      </a:cubicBezTo>
                      <a:cubicBezTo>
                        <a:pt x="1434677" y="874183"/>
                        <a:pt x="1420284" y="895350"/>
                        <a:pt x="1416897" y="907203"/>
                      </a:cubicBezTo>
                      <a:cubicBezTo>
                        <a:pt x="1413510" y="919056"/>
                        <a:pt x="1426210" y="928370"/>
                        <a:pt x="1424517" y="940223"/>
                      </a:cubicBezTo>
                      <a:cubicBezTo>
                        <a:pt x="1422824" y="952076"/>
                        <a:pt x="1412240" y="965200"/>
                        <a:pt x="1406737" y="978323"/>
                      </a:cubicBezTo>
                      <a:cubicBezTo>
                        <a:pt x="1401234" y="991446"/>
                        <a:pt x="1391497" y="1010496"/>
                        <a:pt x="1391497" y="1018963"/>
                      </a:cubicBezTo>
                      <a:cubicBezTo>
                        <a:pt x="1391497" y="1027430"/>
                        <a:pt x="1394037" y="1027853"/>
                        <a:pt x="1406737" y="1029123"/>
                      </a:cubicBezTo>
                      <a:cubicBezTo>
                        <a:pt x="1419437" y="1030393"/>
                        <a:pt x="1454151" y="1025736"/>
                        <a:pt x="1467697" y="1026583"/>
                      </a:cubicBezTo>
                      <a:cubicBezTo>
                        <a:pt x="1481243" y="1027430"/>
                        <a:pt x="1486324" y="1027006"/>
                        <a:pt x="1488017" y="1034203"/>
                      </a:cubicBezTo>
                      <a:cubicBezTo>
                        <a:pt x="1489710" y="1041400"/>
                        <a:pt x="1477434" y="1060026"/>
                        <a:pt x="1477857" y="1069763"/>
                      </a:cubicBezTo>
                      <a:cubicBezTo>
                        <a:pt x="1478280" y="1079500"/>
                        <a:pt x="1479550" y="1087966"/>
                        <a:pt x="1490557" y="1092623"/>
                      </a:cubicBezTo>
                      <a:cubicBezTo>
                        <a:pt x="1501564" y="1097280"/>
                        <a:pt x="1524847" y="1094316"/>
                        <a:pt x="1543897" y="1097703"/>
                      </a:cubicBezTo>
                      <a:cubicBezTo>
                        <a:pt x="1562947" y="1101090"/>
                        <a:pt x="1587924" y="1106593"/>
                        <a:pt x="1604857" y="1112943"/>
                      </a:cubicBezTo>
                      <a:cubicBezTo>
                        <a:pt x="1621790" y="1119293"/>
                        <a:pt x="1637877" y="1127336"/>
                        <a:pt x="1645497" y="1135803"/>
                      </a:cubicBezTo>
                      <a:cubicBezTo>
                        <a:pt x="1653117" y="1144270"/>
                        <a:pt x="1644650" y="1154853"/>
                        <a:pt x="1650577" y="1163743"/>
                      </a:cubicBezTo>
                      <a:cubicBezTo>
                        <a:pt x="1656504" y="1172633"/>
                        <a:pt x="1673014" y="1185333"/>
                        <a:pt x="1681057" y="1189143"/>
                      </a:cubicBezTo>
                      <a:cubicBezTo>
                        <a:pt x="1689100" y="1192953"/>
                        <a:pt x="1692064" y="1181100"/>
                        <a:pt x="1698837" y="1186603"/>
                      </a:cubicBezTo>
                      <a:cubicBezTo>
                        <a:pt x="1705610" y="1192106"/>
                        <a:pt x="1716194" y="1212426"/>
                        <a:pt x="1721697" y="1222163"/>
                      </a:cubicBezTo>
                      <a:cubicBezTo>
                        <a:pt x="1727200" y="1231900"/>
                        <a:pt x="1735667" y="1239520"/>
                        <a:pt x="1731857" y="1245023"/>
                      </a:cubicBezTo>
                      <a:cubicBezTo>
                        <a:pt x="1728047" y="1250526"/>
                        <a:pt x="1708150" y="1253490"/>
                        <a:pt x="1698837" y="1255183"/>
                      </a:cubicBezTo>
                      <a:cubicBezTo>
                        <a:pt x="1689524" y="1256876"/>
                        <a:pt x="1681480" y="1250103"/>
                        <a:pt x="1675977" y="1255183"/>
                      </a:cubicBezTo>
                      <a:cubicBezTo>
                        <a:pt x="1670474" y="1260263"/>
                        <a:pt x="1664124" y="1277620"/>
                        <a:pt x="1665817" y="1285663"/>
                      </a:cubicBezTo>
                      <a:cubicBezTo>
                        <a:pt x="1667510" y="1293706"/>
                        <a:pt x="1679787" y="1297516"/>
                        <a:pt x="1686137" y="1303443"/>
                      </a:cubicBezTo>
                      <a:cubicBezTo>
                        <a:pt x="1692487" y="1309370"/>
                        <a:pt x="1703494" y="1314450"/>
                        <a:pt x="1703917" y="1321223"/>
                      </a:cubicBezTo>
                      <a:cubicBezTo>
                        <a:pt x="1704340" y="1327996"/>
                        <a:pt x="1692910" y="1338156"/>
                        <a:pt x="1688677" y="1344083"/>
                      </a:cubicBezTo>
                      <a:cubicBezTo>
                        <a:pt x="1684444" y="1350010"/>
                        <a:pt x="1681904" y="1350433"/>
                        <a:pt x="1678517" y="1356783"/>
                      </a:cubicBezTo>
                      <a:cubicBezTo>
                        <a:pt x="1675130" y="1363133"/>
                        <a:pt x="1675977" y="1374986"/>
                        <a:pt x="1668357" y="1382183"/>
                      </a:cubicBezTo>
                      <a:cubicBezTo>
                        <a:pt x="1660737" y="1389380"/>
                        <a:pt x="1643804" y="1386416"/>
                        <a:pt x="1632797" y="1399963"/>
                      </a:cubicBezTo>
                      <a:cubicBezTo>
                        <a:pt x="1621790" y="1413510"/>
                        <a:pt x="1610784" y="1449070"/>
                        <a:pt x="1602317" y="1463463"/>
                      </a:cubicBezTo>
                      <a:cubicBezTo>
                        <a:pt x="1593850" y="1477856"/>
                        <a:pt x="1585807" y="1478703"/>
                        <a:pt x="1581997" y="1486323"/>
                      </a:cubicBezTo>
                      <a:cubicBezTo>
                        <a:pt x="1578187" y="1493943"/>
                        <a:pt x="1586230" y="1503680"/>
                        <a:pt x="1579457" y="1509183"/>
                      </a:cubicBezTo>
                      <a:cubicBezTo>
                        <a:pt x="1572684" y="1514686"/>
                        <a:pt x="1554480" y="1522306"/>
                        <a:pt x="1541357" y="1519343"/>
                      </a:cubicBezTo>
                      <a:cubicBezTo>
                        <a:pt x="1528234" y="1516380"/>
                        <a:pt x="1512570" y="1495213"/>
                        <a:pt x="1500717" y="1491403"/>
                      </a:cubicBezTo>
                      <a:cubicBezTo>
                        <a:pt x="1488864" y="1487593"/>
                        <a:pt x="1479550" y="1490133"/>
                        <a:pt x="1470237" y="1496483"/>
                      </a:cubicBezTo>
                      <a:cubicBezTo>
                        <a:pt x="1460924" y="1502833"/>
                        <a:pt x="1448647" y="1517226"/>
                        <a:pt x="1444837" y="1529503"/>
                      </a:cubicBezTo>
                      <a:cubicBezTo>
                        <a:pt x="1441027" y="1541780"/>
                        <a:pt x="1447800" y="1557866"/>
                        <a:pt x="1447377" y="1570143"/>
                      </a:cubicBezTo>
                      <a:cubicBezTo>
                        <a:pt x="1446954" y="1582420"/>
                        <a:pt x="1450764" y="1598930"/>
                        <a:pt x="1442297" y="1603163"/>
                      </a:cubicBezTo>
                      <a:cubicBezTo>
                        <a:pt x="1433830" y="1607396"/>
                        <a:pt x="1410124" y="1600200"/>
                        <a:pt x="1396577" y="1595543"/>
                      </a:cubicBezTo>
                      <a:cubicBezTo>
                        <a:pt x="1383030" y="1590886"/>
                        <a:pt x="1372024" y="1581150"/>
                        <a:pt x="1361017" y="1575223"/>
                      </a:cubicBezTo>
                      <a:cubicBezTo>
                        <a:pt x="1350010" y="1569296"/>
                        <a:pt x="1339004" y="1554903"/>
                        <a:pt x="1330537" y="1559983"/>
                      </a:cubicBezTo>
                      <a:cubicBezTo>
                        <a:pt x="1322070" y="1565063"/>
                        <a:pt x="1317414" y="1595120"/>
                        <a:pt x="1310217" y="1605703"/>
                      </a:cubicBezTo>
                      <a:cubicBezTo>
                        <a:pt x="1303020" y="1616286"/>
                        <a:pt x="1294977" y="1625176"/>
                        <a:pt x="1287357" y="1623483"/>
                      </a:cubicBezTo>
                      <a:cubicBezTo>
                        <a:pt x="1279737" y="1621790"/>
                        <a:pt x="1268730" y="1606126"/>
                        <a:pt x="1264497" y="1595543"/>
                      </a:cubicBezTo>
                      <a:cubicBezTo>
                        <a:pt x="1260264" y="1584960"/>
                        <a:pt x="1264497" y="1566333"/>
                        <a:pt x="1261957" y="1559983"/>
                      </a:cubicBezTo>
                      <a:cubicBezTo>
                        <a:pt x="1259417" y="1553633"/>
                        <a:pt x="1249257" y="1557443"/>
                        <a:pt x="1249257" y="1557443"/>
                      </a:cubicBezTo>
                      <a:cubicBezTo>
                        <a:pt x="1236134" y="1554903"/>
                        <a:pt x="1199727" y="1550246"/>
                        <a:pt x="1183217" y="1544743"/>
                      </a:cubicBezTo>
                      <a:cubicBezTo>
                        <a:pt x="1166707" y="1539240"/>
                        <a:pt x="1160780" y="1527386"/>
                        <a:pt x="1150197" y="1524423"/>
                      </a:cubicBezTo>
                      <a:cubicBezTo>
                        <a:pt x="1139614" y="1521460"/>
                        <a:pt x="1126067" y="1532466"/>
                        <a:pt x="1119717" y="1526963"/>
                      </a:cubicBezTo>
                      <a:cubicBezTo>
                        <a:pt x="1113367" y="1521460"/>
                        <a:pt x="1118024" y="1499446"/>
                        <a:pt x="1112097" y="1491403"/>
                      </a:cubicBezTo>
                      <a:cubicBezTo>
                        <a:pt x="1106170" y="1483360"/>
                        <a:pt x="1091354" y="1475740"/>
                        <a:pt x="1084157" y="1478703"/>
                      </a:cubicBezTo>
                      <a:cubicBezTo>
                        <a:pt x="1076960" y="1481666"/>
                        <a:pt x="1068917" y="1499870"/>
                        <a:pt x="1068917" y="1509183"/>
                      </a:cubicBezTo>
                      <a:cubicBezTo>
                        <a:pt x="1068917" y="1518496"/>
                        <a:pt x="1089237" y="1531196"/>
                        <a:pt x="1084157" y="1534583"/>
                      </a:cubicBezTo>
                      <a:cubicBezTo>
                        <a:pt x="1079077" y="1537970"/>
                        <a:pt x="1050714" y="1537546"/>
                        <a:pt x="1038437" y="1529503"/>
                      </a:cubicBezTo>
                      <a:cubicBezTo>
                        <a:pt x="1026160" y="1521460"/>
                        <a:pt x="1021927" y="1497330"/>
                        <a:pt x="1010497" y="1486323"/>
                      </a:cubicBezTo>
                      <a:cubicBezTo>
                        <a:pt x="999067" y="1475316"/>
                        <a:pt x="974937" y="1470236"/>
                        <a:pt x="969857" y="1463463"/>
                      </a:cubicBezTo>
                      <a:cubicBezTo>
                        <a:pt x="964777" y="1456690"/>
                        <a:pt x="973244" y="1449916"/>
                        <a:pt x="980017" y="1445683"/>
                      </a:cubicBezTo>
                      <a:cubicBezTo>
                        <a:pt x="986790" y="1441450"/>
                        <a:pt x="1004994" y="1443990"/>
                        <a:pt x="1010497" y="1438063"/>
                      </a:cubicBezTo>
                      <a:cubicBezTo>
                        <a:pt x="1016000" y="1432136"/>
                        <a:pt x="1018964" y="1419013"/>
                        <a:pt x="1013037" y="1410123"/>
                      </a:cubicBezTo>
                      <a:cubicBezTo>
                        <a:pt x="1007110" y="1401233"/>
                        <a:pt x="984250" y="1385570"/>
                        <a:pt x="974937" y="1384723"/>
                      </a:cubicBezTo>
                      <a:cubicBezTo>
                        <a:pt x="965624" y="1383876"/>
                        <a:pt x="966047" y="1405043"/>
                        <a:pt x="957157" y="1405043"/>
                      </a:cubicBezTo>
                      <a:cubicBezTo>
                        <a:pt x="948267" y="1405043"/>
                        <a:pt x="933027" y="1387263"/>
                        <a:pt x="921597" y="1384723"/>
                      </a:cubicBezTo>
                      <a:cubicBezTo>
                        <a:pt x="910167" y="1382183"/>
                        <a:pt x="897044" y="1391920"/>
                        <a:pt x="888577" y="1389803"/>
                      </a:cubicBezTo>
                      <a:cubicBezTo>
                        <a:pt x="880110" y="1387686"/>
                        <a:pt x="878840" y="1374986"/>
                        <a:pt x="870797" y="1372023"/>
                      </a:cubicBezTo>
                      <a:cubicBezTo>
                        <a:pt x="862754" y="1369060"/>
                        <a:pt x="847090" y="1376256"/>
                        <a:pt x="840317" y="1372023"/>
                      </a:cubicBezTo>
                      <a:cubicBezTo>
                        <a:pt x="833544" y="1367790"/>
                        <a:pt x="840317" y="1352973"/>
                        <a:pt x="830157" y="1346623"/>
                      </a:cubicBezTo>
                      <a:cubicBezTo>
                        <a:pt x="819997" y="1340273"/>
                        <a:pt x="794174" y="1338580"/>
                        <a:pt x="779357" y="1333923"/>
                      </a:cubicBezTo>
                      <a:cubicBezTo>
                        <a:pt x="764540" y="1329266"/>
                        <a:pt x="748030" y="1315296"/>
                        <a:pt x="741257" y="1318683"/>
                      </a:cubicBezTo>
                      <a:cubicBezTo>
                        <a:pt x="734484" y="1322070"/>
                        <a:pt x="735330" y="1344083"/>
                        <a:pt x="738717" y="1354243"/>
                      </a:cubicBezTo>
                      <a:cubicBezTo>
                        <a:pt x="742104" y="1364403"/>
                        <a:pt x="754804" y="1371600"/>
                        <a:pt x="761577" y="1379643"/>
                      </a:cubicBezTo>
                      <a:cubicBezTo>
                        <a:pt x="768350" y="1387686"/>
                        <a:pt x="778934" y="1396153"/>
                        <a:pt x="779357" y="1402503"/>
                      </a:cubicBezTo>
                      <a:cubicBezTo>
                        <a:pt x="779780" y="1408853"/>
                        <a:pt x="770890" y="1416896"/>
                        <a:pt x="764117" y="1417743"/>
                      </a:cubicBezTo>
                      <a:cubicBezTo>
                        <a:pt x="757344" y="1418590"/>
                        <a:pt x="744220" y="1402080"/>
                        <a:pt x="738717" y="1407583"/>
                      </a:cubicBezTo>
                      <a:cubicBezTo>
                        <a:pt x="733214" y="1413086"/>
                        <a:pt x="736600" y="1443990"/>
                        <a:pt x="731097" y="1450763"/>
                      </a:cubicBezTo>
                      <a:cubicBezTo>
                        <a:pt x="725594" y="1457536"/>
                        <a:pt x="715010" y="1445683"/>
                        <a:pt x="705697" y="1448223"/>
                      </a:cubicBezTo>
                      <a:cubicBezTo>
                        <a:pt x="696384" y="1450763"/>
                        <a:pt x="687070" y="1468120"/>
                        <a:pt x="675217" y="1466003"/>
                      </a:cubicBezTo>
                      <a:cubicBezTo>
                        <a:pt x="663364" y="1463886"/>
                        <a:pt x="645584" y="1448223"/>
                        <a:pt x="634577" y="1435523"/>
                      </a:cubicBezTo>
                      <a:cubicBezTo>
                        <a:pt x="623570" y="1422823"/>
                        <a:pt x="617644" y="1401233"/>
                        <a:pt x="609177" y="1389803"/>
                      </a:cubicBezTo>
                      <a:cubicBezTo>
                        <a:pt x="600710" y="1378373"/>
                        <a:pt x="591397" y="1372023"/>
                        <a:pt x="583777" y="1366943"/>
                      </a:cubicBezTo>
                      <a:cubicBezTo>
                        <a:pt x="576157" y="1361863"/>
                        <a:pt x="568960" y="1364826"/>
                        <a:pt x="563457" y="1359323"/>
                      </a:cubicBezTo>
                      <a:cubicBezTo>
                        <a:pt x="557954" y="1353820"/>
                        <a:pt x="558377" y="1341120"/>
                        <a:pt x="550757" y="1333923"/>
                      </a:cubicBezTo>
                      <a:cubicBezTo>
                        <a:pt x="543137" y="1326726"/>
                        <a:pt x="523240" y="1323340"/>
                        <a:pt x="517737" y="1316143"/>
                      </a:cubicBezTo>
                      <a:cubicBezTo>
                        <a:pt x="512234" y="1308946"/>
                        <a:pt x="513080" y="1295400"/>
                        <a:pt x="517737" y="1290743"/>
                      </a:cubicBezTo>
                      <a:cubicBezTo>
                        <a:pt x="522394" y="1286086"/>
                        <a:pt x="534670" y="1293283"/>
                        <a:pt x="545677" y="1288203"/>
                      </a:cubicBezTo>
                      <a:cubicBezTo>
                        <a:pt x="556684" y="1283123"/>
                        <a:pt x="579120" y="1270423"/>
                        <a:pt x="583777" y="1260263"/>
                      </a:cubicBezTo>
                      <a:cubicBezTo>
                        <a:pt x="588434" y="1250103"/>
                        <a:pt x="580814" y="1236556"/>
                        <a:pt x="573617" y="1227243"/>
                      </a:cubicBezTo>
                      <a:cubicBezTo>
                        <a:pt x="566420" y="1217930"/>
                        <a:pt x="553297" y="1205230"/>
                        <a:pt x="540597" y="1204383"/>
                      </a:cubicBezTo>
                      <a:cubicBezTo>
                        <a:pt x="527897" y="1203536"/>
                        <a:pt x="509694" y="1219200"/>
                        <a:pt x="497417" y="1222163"/>
                      </a:cubicBezTo>
                      <a:cubicBezTo>
                        <a:pt x="485140" y="1225126"/>
                        <a:pt x="476250" y="1223433"/>
                        <a:pt x="466937" y="1222163"/>
                      </a:cubicBezTo>
                      <a:cubicBezTo>
                        <a:pt x="457624" y="1220893"/>
                        <a:pt x="449157" y="1220470"/>
                        <a:pt x="441537" y="1214543"/>
                      </a:cubicBezTo>
                      <a:cubicBezTo>
                        <a:pt x="433917" y="1208616"/>
                        <a:pt x="433917" y="1193800"/>
                        <a:pt x="421217" y="1186603"/>
                      </a:cubicBezTo>
                      <a:cubicBezTo>
                        <a:pt x="408517" y="1179406"/>
                        <a:pt x="365337" y="1171363"/>
                        <a:pt x="365337" y="1171363"/>
                      </a:cubicBezTo>
                      <a:cubicBezTo>
                        <a:pt x="345017" y="1165860"/>
                        <a:pt x="318347" y="1161626"/>
                        <a:pt x="299297" y="1153583"/>
                      </a:cubicBezTo>
                      <a:cubicBezTo>
                        <a:pt x="280247" y="1145540"/>
                        <a:pt x="262044" y="1133263"/>
                        <a:pt x="251037" y="1123103"/>
                      </a:cubicBezTo>
                      <a:cubicBezTo>
                        <a:pt x="240030" y="1112943"/>
                        <a:pt x="240877" y="1102360"/>
                        <a:pt x="233257" y="1092623"/>
                      </a:cubicBezTo>
                      <a:cubicBezTo>
                        <a:pt x="225637" y="1082886"/>
                        <a:pt x="217170" y="1072303"/>
                        <a:pt x="205317" y="1064683"/>
                      </a:cubicBezTo>
                      <a:cubicBezTo>
                        <a:pt x="193464" y="1057063"/>
                        <a:pt x="173144" y="1044786"/>
                        <a:pt x="162137" y="1046903"/>
                      </a:cubicBezTo>
                      <a:cubicBezTo>
                        <a:pt x="151130" y="1049020"/>
                        <a:pt x="139700" y="1066376"/>
                        <a:pt x="139277" y="1077383"/>
                      </a:cubicBezTo>
                      <a:cubicBezTo>
                        <a:pt x="138854" y="1088390"/>
                        <a:pt x="160020" y="1104900"/>
                        <a:pt x="159597" y="1112943"/>
                      </a:cubicBezTo>
                      <a:cubicBezTo>
                        <a:pt x="159174" y="1120986"/>
                        <a:pt x="145204" y="1125643"/>
                        <a:pt x="136737" y="1125643"/>
                      </a:cubicBezTo>
                      <a:cubicBezTo>
                        <a:pt x="128270" y="1125643"/>
                        <a:pt x="117687" y="1113790"/>
                        <a:pt x="108797" y="1112943"/>
                      </a:cubicBezTo>
                      <a:cubicBezTo>
                        <a:pt x="99907" y="1112096"/>
                        <a:pt x="89747" y="1120986"/>
                        <a:pt x="83397" y="1120563"/>
                      </a:cubicBezTo>
                      <a:cubicBezTo>
                        <a:pt x="77047" y="1120140"/>
                        <a:pt x="67310" y="1116330"/>
                        <a:pt x="70697" y="1110403"/>
                      </a:cubicBezTo>
                      <a:cubicBezTo>
                        <a:pt x="74084" y="1104476"/>
                        <a:pt x="93557" y="1095586"/>
                        <a:pt x="103717" y="1085003"/>
                      </a:cubicBezTo>
                      <a:cubicBezTo>
                        <a:pt x="113877" y="1074420"/>
                        <a:pt x="125307" y="1057063"/>
                        <a:pt x="131657" y="1046903"/>
                      </a:cubicBezTo>
                      <a:cubicBezTo>
                        <a:pt x="138007" y="1036743"/>
                        <a:pt x="140124" y="1035473"/>
                        <a:pt x="141817" y="1024043"/>
                      </a:cubicBezTo>
                      <a:cubicBezTo>
                        <a:pt x="143510" y="1012613"/>
                        <a:pt x="140124" y="993140"/>
                        <a:pt x="141817" y="978323"/>
                      </a:cubicBezTo>
                      <a:cubicBezTo>
                        <a:pt x="143510" y="963506"/>
                        <a:pt x="151977" y="946573"/>
                        <a:pt x="151977" y="935143"/>
                      </a:cubicBezTo>
                      <a:cubicBezTo>
                        <a:pt x="151977" y="923713"/>
                        <a:pt x="140970" y="919056"/>
                        <a:pt x="141817" y="909743"/>
                      </a:cubicBezTo>
                      <a:cubicBezTo>
                        <a:pt x="142664" y="900430"/>
                        <a:pt x="154517" y="890693"/>
                        <a:pt x="157057" y="879263"/>
                      </a:cubicBezTo>
                      <a:cubicBezTo>
                        <a:pt x="159597" y="867833"/>
                        <a:pt x="160444" y="851323"/>
                        <a:pt x="157057" y="841163"/>
                      </a:cubicBezTo>
                      <a:cubicBezTo>
                        <a:pt x="153670" y="831003"/>
                        <a:pt x="143934" y="823383"/>
                        <a:pt x="136737" y="818303"/>
                      </a:cubicBezTo>
                      <a:cubicBezTo>
                        <a:pt x="129540" y="813223"/>
                        <a:pt x="120650" y="810260"/>
                        <a:pt x="113877" y="810683"/>
                      </a:cubicBezTo>
                      <a:cubicBezTo>
                        <a:pt x="107104" y="811106"/>
                        <a:pt x="99060" y="824230"/>
                        <a:pt x="96097" y="820843"/>
                      </a:cubicBezTo>
                      <a:cubicBezTo>
                        <a:pt x="93134" y="817456"/>
                        <a:pt x="94827" y="801370"/>
                        <a:pt x="96097" y="790363"/>
                      </a:cubicBezTo>
                      <a:cubicBezTo>
                        <a:pt x="97367" y="779356"/>
                        <a:pt x="105410" y="765386"/>
                        <a:pt x="103717" y="754803"/>
                      </a:cubicBezTo>
                      <a:cubicBezTo>
                        <a:pt x="102024" y="744220"/>
                        <a:pt x="91864" y="735330"/>
                        <a:pt x="85937" y="726863"/>
                      </a:cubicBezTo>
                      <a:cubicBezTo>
                        <a:pt x="80010" y="718396"/>
                        <a:pt x="71967" y="711623"/>
                        <a:pt x="68157" y="704003"/>
                      </a:cubicBezTo>
                      <a:cubicBezTo>
                        <a:pt x="64347" y="696383"/>
                        <a:pt x="60960" y="689610"/>
                        <a:pt x="63077" y="681143"/>
                      </a:cubicBezTo>
                      <a:cubicBezTo>
                        <a:pt x="65194" y="672676"/>
                        <a:pt x="75777" y="664210"/>
                        <a:pt x="80857" y="653203"/>
                      </a:cubicBezTo>
                      <a:cubicBezTo>
                        <a:pt x="85937" y="642196"/>
                        <a:pt x="89324" y="628226"/>
                        <a:pt x="93557" y="615103"/>
                      </a:cubicBezTo>
                      <a:cubicBezTo>
                        <a:pt x="97790" y="601980"/>
                        <a:pt x="106680" y="583776"/>
                        <a:pt x="106257" y="574463"/>
                      </a:cubicBezTo>
                      <a:cubicBezTo>
                        <a:pt x="105834" y="565150"/>
                        <a:pt x="93134" y="566420"/>
                        <a:pt x="91017" y="559223"/>
                      </a:cubicBezTo>
                      <a:cubicBezTo>
                        <a:pt x="88900" y="552026"/>
                        <a:pt x="91864" y="541443"/>
                        <a:pt x="93557" y="531283"/>
                      </a:cubicBezTo>
                      <a:cubicBezTo>
                        <a:pt x="95250" y="521123"/>
                        <a:pt x="104140" y="506306"/>
                        <a:pt x="101177" y="498263"/>
                      </a:cubicBezTo>
                      <a:cubicBezTo>
                        <a:pt x="98214" y="490220"/>
                        <a:pt x="84667" y="488526"/>
                        <a:pt x="75777" y="483023"/>
                      </a:cubicBezTo>
                      <a:cubicBezTo>
                        <a:pt x="66887" y="477520"/>
                        <a:pt x="51224" y="473710"/>
                        <a:pt x="47837" y="465243"/>
                      </a:cubicBezTo>
                      <a:cubicBezTo>
                        <a:pt x="44450" y="456776"/>
                        <a:pt x="51647" y="441960"/>
                        <a:pt x="55457" y="432223"/>
                      </a:cubicBezTo>
                      <a:cubicBezTo>
                        <a:pt x="59267" y="422486"/>
                        <a:pt x="66040" y="414443"/>
                        <a:pt x="70697" y="406823"/>
                      </a:cubicBezTo>
                      <a:cubicBezTo>
                        <a:pt x="75354" y="399203"/>
                        <a:pt x="82974" y="398356"/>
                        <a:pt x="83397" y="386503"/>
                      </a:cubicBezTo>
                      <a:cubicBezTo>
                        <a:pt x="83820" y="374650"/>
                        <a:pt x="82550" y="352636"/>
                        <a:pt x="73237" y="335703"/>
                      </a:cubicBezTo>
                      <a:cubicBezTo>
                        <a:pt x="63924" y="318770"/>
                        <a:pt x="4234" y="282786"/>
                        <a:pt x="2117" y="264583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" name="Dowolny kształt 8"/>
                <p:cNvSpPr/>
                <p:nvPr/>
              </p:nvSpPr>
              <p:spPr>
                <a:xfrm>
                  <a:off x="1547664" y="1124744"/>
                  <a:ext cx="4164770" cy="3102993"/>
                </a:xfrm>
                <a:custGeom>
                  <a:avLst/>
                  <a:gdLst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544743 w 2215303"/>
                    <a:gd name="connsiteY65" fmla="*/ 165947 h 1502410"/>
                    <a:gd name="connsiteX66" fmla="*/ 1552363 w 2215303"/>
                    <a:gd name="connsiteY66" fmla="*/ 155787 h 1502410"/>
                    <a:gd name="connsiteX67" fmla="*/ 1623483 w 2215303"/>
                    <a:gd name="connsiteY67" fmla="*/ 178647 h 1502410"/>
                    <a:gd name="connsiteX68" fmla="*/ 1697143 w 2215303"/>
                    <a:gd name="connsiteY68" fmla="*/ 196427 h 1502410"/>
                    <a:gd name="connsiteX69" fmla="*/ 1722543 w 2215303"/>
                    <a:gd name="connsiteY69" fmla="*/ 221827 h 1502410"/>
                    <a:gd name="connsiteX70" fmla="*/ 1763183 w 2215303"/>
                    <a:gd name="connsiteY70" fmla="*/ 216747 h 1502410"/>
                    <a:gd name="connsiteX71" fmla="*/ 1824143 w 2215303"/>
                    <a:gd name="connsiteY71" fmla="*/ 224367 h 1502410"/>
                    <a:gd name="connsiteX72" fmla="*/ 1847003 w 2215303"/>
                    <a:gd name="connsiteY72" fmla="*/ 226907 h 1502410"/>
                    <a:gd name="connsiteX73" fmla="*/ 1946063 w 2215303"/>
                    <a:gd name="connsiteY73" fmla="*/ 237067 h 1502410"/>
                    <a:gd name="connsiteX74" fmla="*/ 2101003 w 2215303"/>
                    <a:gd name="connsiteY74" fmla="*/ 252307 h 1502410"/>
                    <a:gd name="connsiteX75" fmla="*/ 2179743 w 2215303"/>
                    <a:gd name="connsiteY75" fmla="*/ 257387 h 1502410"/>
                    <a:gd name="connsiteX76" fmla="*/ 2197523 w 2215303"/>
                    <a:gd name="connsiteY76" fmla="*/ 267547 h 1502410"/>
                    <a:gd name="connsiteX77" fmla="*/ 2210223 w 2215303"/>
                    <a:gd name="connsiteY77" fmla="*/ 313267 h 1502410"/>
                    <a:gd name="connsiteX78" fmla="*/ 2205143 w 2215303"/>
                    <a:gd name="connsiteY78" fmla="*/ 331047 h 1502410"/>
                    <a:gd name="connsiteX79" fmla="*/ 2189903 w 2215303"/>
                    <a:gd name="connsiteY79" fmla="*/ 353907 h 1502410"/>
                    <a:gd name="connsiteX80" fmla="*/ 2202603 w 2215303"/>
                    <a:gd name="connsiteY80" fmla="*/ 379307 h 1502410"/>
                    <a:gd name="connsiteX81" fmla="*/ 2215303 w 2215303"/>
                    <a:gd name="connsiteY81" fmla="*/ 404707 h 1502410"/>
                    <a:gd name="connsiteX82" fmla="*/ 2202603 w 2215303"/>
                    <a:gd name="connsiteY82" fmla="*/ 417407 h 1502410"/>
                    <a:gd name="connsiteX83" fmla="*/ 2177203 w 2215303"/>
                    <a:gd name="connsiteY83" fmla="*/ 427567 h 1502410"/>
                    <a:gd name="connsiteX84" fmla="*/ 2184823 w 2215303"/>
                    <a:gd name="connsiteY84" fmla="*/ 455507 h 1502410"/>
                    <a:gd name="connsiteX85" fmla="*/ 2189903 w 2215303"/>
                    <a:gd name="connsiteY85" fmla="*/ 468207 h 1502410"/>
                    <a:gd name="connsiteX86" fmla="*/ 2177203 w 2215303"/>
                    <a:gd name="connsiteY86" fmla="*/ 493607 h 1502410"/>
                    <a:gd name="connsiteX87" fmla="*/ 2184823 w 2215303"/>
                    <a:gd name="connsiteY87" fmla="*/ 557107 h 1502410"/>
                    <a:gd name="connsiteX88" fmla="*/ 2156883 w 2215303"/>
                    <a:gd name="connsiteY88" fmla="*/ 587587 h 1502410"/>
                    <a:gd name="connsiteX89" fmla="*/ 2123863 w 2215303"/>
                    <a:gd name="connsiteY89" fmla="*/ 625687 h 1502410"/>
                    <a:gd name="connsiteX90" fmla="*/ 2121323 w 2215303"/>
                    <a:gd name="connsiteY90" fmla="*/ 651087 h 1502410"/>
                    <a:gd name="connsiteX91" fmla="*/ 2123863 w 2215303"/>
                    <a:gd name="connsiteY91" fmla="*/ 681567 h 1502410"/>
                    <a:gd name="connsiteX92" fmla="*/ 2113703 w 2215303"/>
                    <a:gd name="connsiteY92" fmla="*/ 699347 h 1502410"/>
                    <a:gd name="connsiteX93" fmla="*/ 2080683 w 2215303"/>
                    <a:gd name="connsiteY93" fmla="*/ 717127 h 1502410"/>
                    <a:gd name="connsiteX94" fmla="*/ 2045123 w 2215303"/>
                    <a:gd name="connsiteY94" fmla="*/ 724747 h 1502410"/>
                    <a:gd name="connsiteX95" fmla="*/ 2012103 w 2215303"/>
                    <a:gd name="connsiteY95" fmla="*/ 719667 h 1502410"/>
                    <a:gd name="connsiteX96" fmla="*/ 1986703 w 2215303"/>
                    <a:gd name="connsiteY96" fmla="*/ 714587 h 1502410"/>
                    <a:gd name="connsiteX97" fmla="*/ 1925743 w 2215303"/>
                    <a:gd name="connsiteY97" fmla="*/ 729827 h 1502410"/>
                    <a:gd name="connsiteX98" fmla="*/ 1887643 w 2215303"/>
                    <a:gd name="connsiteY98" fmla="*/ 734907 h 1502410"/>
                    <a:gd name="connsiteX99" fmla="*/ 1844463 w 2215303"/>
                    <a:gd name="connsiteY99" fmla="*/ 719667 h 1502410"/>
                    <a:gd name="connsiteX100" fmla="*/ 1824143 w 2215303"/>
                    <a:gd name="connsiteY100" fmla="*/ 701887 h 1502410"/>
                    <a:gd name="connsiteX101" fmla="*/ 1821603 w 2215303"/>
                    <a:gd name="connsiteY101" fmla="*/ 668867 h 1502410"/>
                    <a:gd name="connsiteX102" fmla="*/ 1806363 w 2215303"/>
                    <a:gd name="connsiteY102" fmla="*/ 661247 h 1502410"/>
                    <a:gd name="connsiteX103" fmla="*/ 1775883 w 2215303"/>
                    <a:gd name="connsiteY103" fmla="*/ 671407 h 1502410"/>
                    <a:gd name="connsiteX104" fmla="*/ 1755563 w 2215303"/>
                    <a:gd name="connsiteY104" fmla="*/ 663787 h 1502410"/>
                    <a:gd name="connsiteX105" fmla="*/ 1747943 w 2215303"/>
                    <a:gd name="connsiteY105" fmla="*/ 653627 h 1502410"/>
                    <a:gd name="connsiteX106" fmla="*/ 1725083 w 2215303"/>
                    <a:gd name="connsiteY106" fmla="*/ 668867 h 1502410"/>
                    <a:gd name="connsiteX107" fmla="*/ 1694603 w 2215303"/>
                    <a:gd name="connsiteY107" fmla="*/ 686647 h 1502410"/>
                    <a:gd name="connsiteX108" fmla="*/ 1674283 w 2215303"/>
                    <a:gd name="connsiteY108" fmla="*/ 701887 h 1502410"/>
                    <a:gd name="connsiteX109" fmla="*/ 1681903 w 2215303"/>
                    <a:gd name="connsiteY109" fmla="*/ 722207 h 1502410"/>
                    <a:gd name="connsiteX110" fmla="*/ 1689523 w 2215303"/>
                    <a:gd name="connsiteY110" fmla="*/ 742527 h 1502410"/>
                    <a:gd name="connsiteX111" fmla="*/ 1684443 w 2215303"/>
                    <a:gd name="connsiteY111" fmla="*/ 770467 h 1502410"/>
                    <a:gd name="connsiteX112" fmla="*/ 1699683 w 2215303"/>
                    <a:gd name="connsiteY112" fmla="*/ 783167 h 1502410"/>
                    <a:gd name="connsiteX113" fmla="*/ 1674283 w 2215303"/>
                    <a:gd name="connsiteY113" fmla="*/ 803487 h 1502410"/>
                    <a:gd name="connsiteX114" fmla="*/ 1656503 w 2215303"/>
                    <a:gd name="connsiteY114" fmla="*/ 826347 h 1502410"/>
                    <a:gd name="connsiteX115" fmla="*/ 1664123 w 2215303"/>
                    <a:gd name="connsiteY115" fmla="*/ 851747 h 1502410"/>
                    <a:gd name="connsiteX116" fmla="*/ 1692063 w 2215303"/>
                    <a:gd name="connsiteY116" fmla="*/ 874607 h 1502410"/>
                    <a:gd name="connsiteX117" fmla="*/ 1725083 w 2215303"/>
                    <a:gd name="connsiteY117" fmla="*/ 894927 h 1502410"/>
                    <a:gd name="connsiteX118" fmla="*/ 1750483 w 2215303"/>
                    <a:gd name="connsiteY118" fmla="*/ 907627 h 1502410"/>
                    <a:gd name="connsiteX119" fmla="*/ 1773343 w 2215303"/>
                    <a:gd name="connsiteY119" fmla="*/ 920327 h 1502410"/>
                    <a:gd name="connsiteX120" fmla="*/ 1786043 w 2215303"/>
                    <a:gd name="connsiteY120" fmla="*/ 953347 h 1502410"/>
                    <a:gd name="connsiteX121" fmla="*/ 1788583 w 2215303"/>
                    <a:gd name="connsiteY121" fmla="*/ 973667 h 1502410"/>
                    <a:gd name="connsiteX122" fmla="*/ 1821603 w 2215303"/>
                    <a:gd name="connsiteY122" fmla="*/ 1052407 h 1502410"/>
                    <a:gd name="connsiteX123" fmla="*/ 1847003 w 2215303"/>
                    <a:gd name="connsiteY123" fmla="*/ 1075267 h 1502410"/>
                    <a:gd name="connsiteX124" fmla="*/ 1877483 w 2215303"/>
                    <a:gd name="connsiteY124" fmla="*/ 1082887 h 1502410"/>
                    <a:gd name="connsiteX125" fmla="*/ 1923203 w 2215303"/>
                    <a:gd name="connsiteY125" fmla="*/ 1090507 h 1502410"/>
                    <a:gd name="connsiteX126" fmla="*/ 1902883 w 2215303"/>
                    <a:gd name="connsiteY126" fmla="*/ 1115907 h 1502410"/>
                    <a:gd name="connsiteX127" fmla="*/ 1844463 w 2215303"/>
                    <a:gd name="connsiteY127" fmla="*/ 1143847 h 1502410"/>
                    <a:gd name="connsiteX128" fmla="*/ 1811443 w 2215303"/>
                    <a:gd name="connsiteY128" fmla="*/ 1159087 h 1502410"/>
                    <a:gd name="connsiteX129" fmla="*/ 1796203 w 2215303"/>
                    <a:gd name="connsiteY129" fmla="*/ 1174327 h 1502410"/>
                    <a:gd name="connsiteX130" fmla="*/ 1775883 w 2215303"/>
                    <a:gd name="connsiteY130" fmla="*/ 1202267 h 1502410"/>
                    <a:gd name="connsiteX131" fmla="*/ 1740323 w 2215303"/>
                    <a:gd name="connsiteY131" fmla="*/ 1212427 h 1502410"/>
                    <a:gd name="connsiteX132" fmla="*/ 1704763 w 2215303"/>
                    <a:gd name="connsiteY132" fmla="*/ 1214967 h 1502410"/>
                    <a:gd name="connsiteX133" fmla="*/ 1648883 w 2215303"/>
                    <a:gd name="connsiteY133" fmla="*/ 1268307 h 1502410"/>
                    <a:gd name="connsiteX134" fmla="*/ 1631103 w 2215303"/>
                    <a:gd name="connsiteY134" fmla="*/ 1270847 h 1502410"/>
                    <a:gd name="connsiteX135" fmla="*/ 1641263 w 2215303"/>
                    <a:gd name="connsiteY135" fmla="*/ 1296247 h 1502410"/>
                    <a:gd name="connsiteX136" fmla="*/ 1704763 w 2215303"/>
                    <a:gd name="connsiteY136" fmla="*/ 1314027 h 1502410"/>
                    <a:gd name="connsiteX137" fmla="*/ 1735243 w 2215303"/>
                    <a:gd name="connsiteY137" fmla="*/ 1339427 h 1502410"/>
                    <a:gd name="connsiteX138" fmla="*/ 1714923 w 2215303"/>
                    <a:gd name="connsiteY138" fmla="*/ 1347047 h 1502410"/>
                    <a:gd name="connsiteX139" fmla="*/ 1694603 w 2215303"/>
                    <a:gd name="connsiteY139" fmla="*/ 1359747 h 1502410"/>
                    <a:gd name="connsiteX140" fmla="*/ 1692063 w 2215303"/>
                    <a:gd name="connsiteY140" fmla="*/ 1387687 h 1502410"/>
                    <a:gd name="connsiteX141" fmla="*/ 1689523 w 2215303"/>
                    <a:gd name="connsiteY141" fmla="*/ 1408007 h 1502410"/>
                    <a:gd name="connsiteX142" fmla="*/ 1686983 w 2215303"/>
                    <a:gd name="connsiteY142" fmla="*/ 1435947 h 1502410"/>
                    <a:gd name="connsiteX143" fmla="*/ 1697143 w 2215303"/>
                    <a:gd name="connsiteY143" fmla="*/ 1484207 h 1502410"/>
                    <a:gd name="connsiteX144" fmla="*/ 1661583 w 2215303"/>
                    <a:gd name="connsiteY144" fmla="*/ 1501987 h 1502410"/>
                    <a:gd name="connsiteX145" fmla="*/ 1620943 w 2215303"/>
                    <a:gd name="connsiteY145" fmla="*/ 1486747 h 1502410"/>
                    <a:gd name="connsiteX146" fmla="*/ 1559983 w 2215303"/>
                    <a:gd name="connsiteY146" fmla="*/ 1489287 h 1502410"/>
                    <a:gd name="connsiteX147" fmla="*/ 1552363 w 2215303"/>
                    <a:gd name="connsiteY147" fmla="*/ 1443567 h 1502410"/>
                    <a:gd name="connsiteX148" fmla="*/ 1542203 w 2215303"/>
                    <a:gd name="connsiteY148" fmla="*/ 1423247 h 1502410"/>
                    <a:gd name="connsiteX149" fmla="*/ 1519343 w 2215303"/>
                    <a:gd name="connsiteY149" fmla="*/ 1433407 h 1502410"/>
                    <a:gd name="connsiteX150" fmla="*/ 1506643 w 2215303"/>
                    <a:gd name="connsiteY150" fmla="*/ 1405467 h 1502410"/>
                    <a:gd name="connsiteX151" fmla="*/ 1521883 w 2215303"/>
                    <a:gd name="connsiteY151" fmla="*/ 1377527 h 1502410"/>
                    <a:gd name="connsiteX152" fmla="*/ 1506643 w 2215303"/>
                    <a:gd name="connsiteY152" fmla="*/ 1334347 h 1502410"/>
                    <a:gd name="connsiteX153" fmla="*/ 1496483 w 2215303"/>
                    <a:gd name="connsiteY153" fmla="*/ 1296247 h 1502410"/>
                    <a:gd name="connsiteX154" fmla="*/ 1435523 w 2215303"/>
                    <a:gd name="connsiteY154" fmla="*/ 1281007 h 1502410"/>
                    <a:gd name="connsiteX155" fmla="*/ 1399963 w 2215303"/>
                    <a:gd name="connsiteY155" fmla="*/ 1303867 h 1502410"/>
                    <a:gd name="connsiteX156" fmla="*/ 1379643 w 2215303"/>
                    <a:gd name="connsiteY156" fmla="*/ 1341967 h 1502410"/>
                    <a:gd name="connsiteX157" fmla="*/ 1336463 w 2215303"/>
                    <a:gd name="connsiteY157" fmla="*/ 1359747 h 1502410"/>
                    <a:gd name="connsiteX158" fmla="*/ 1305983 w 2215303"/>
                    <a:gd name="connsiteY158" fmla="*/ 1364827 h 1502410"/>
                    <a:gd name="connsiteX159" fmla="*/ 1288203 w 2215303"/>
                    <a:gd name="connsiteY159" fmla="*/ 1349587 h 1502410"/>
                    <a:gd name="connsiteX160" fmla="*/ 1285663 w 2215303"/>
                    <a:gd name="connsiteY160" fmla="*/ 1331807 h 1502410"/>
                    <a:gd name="connsiteX161" fmla="*/ 1255183 w 2215303"/>
                    <a:gd name="connsiteY161" fmla="*/ 1336887 h 1502410"/>
                    <a:gd name="connsiteX162" fmla="*/ 1257723 w 2215303"/>
                    <a:gd name="connsiteY162" fmla="*/ 1316567 h 1502410"/>
                    <a:gd name="connsiteX163" fmla="*/ 1229783 w 2215303"/>
                    <a:gd name="connsiteY163" fmla="*/ 1303867 h 1502410"/>
                    <a:gd name="connsiteX164" fmla="*/ 1219623 w 2215303"/>
                    <a:gd name="connsiteY164" fmla="*/ 1281007 h 1502410"/>
                    <a:gd name="connsiteX165" fmla="*/ 1191683 w 2215303"/>
                    <a:gd name="connsiteY165" fmla="*/ 1296247 h 1502410"/>
                    <a:gd name="connsiteX166" fmla="*/ 1148503 w 2215303"/>
                    <a:gd name="connsiteY166" fmla="*/ 1286087 h 1502410"/>
                    <a:gd name="connsiteX167" fmla="*/ 1130723 w 2215303"/>
                    <a:gd name="connsiteY167" fmla="*/ 1273387 h 1502410"/>
                    <a:gd name="connsiteX168" fmla="*/ 1095163 w 2215303"/>
                    <a:gd name="connsiteY168" fmla="*/ 1258147 h 1502410"/>
                    <a:gd name="connsiteX169" fmla="*/ 1082463 w 2215303"/>
                    <a:gd name="connsiteY169" fmla="*/ 1220047 h 1502410"/>
                    <a:gd name="connsiteX170" fmla="*/ 1090083 w 2215303"/>
                    <a:gd name="connsiteY170" fmla="*/ 1174327 h 1502410"/>
                    <a:gd name="connsiteX171" fmla="*/ 1062143 w 2215303"/>
                    <a:gd name="connsiteY171" fmla="*/ 1151467 h 1502410"/>
                    <a:gd name="connsiteX172" fmla="*/ 1064683 w 2215303"/>
                    <a:gd name="connsiteY172" fmla="*/ 1090507 h 1502410"/>
                    <a:gd name="connsiteX173" fmla="*/ 1074843 w 2215303"/>
                    <a:gd name="connsiteY173" fmla="*/ 1057487 h 1502410"/>
                    <a:gd name="connsiteX174" fmla="*/ 1067223 w 2215303"/>
                    <a:gd name="connsiteY174" fmla="*/ 1016847 h 1502410"/>
                    <a:gd name="connsiteX175" fmla="*/ 1029123 w 2215303"/>
                    <a:gd name="connsiteY175" fmla="*/ 983827 h 1502410"/>
                    <a:gd name="connsiteX176" fmla="*/ 960543 w 2215303"/>
                    <a:gd name="connsiteY176" fmla="*/ 976207 h 1502410"/>
                    <a:gd name="connsiteX177" fmla="*/ 876723 w 2215303"/>
                    <a:gd name="connsiteY177" fmla="*/ 983827 h 1502410"/>
                    <a:gd name="connsiteX178" fmla="*/ 803063 w 2215303"/>
                    <a:gd name="connsiteY178" fmla="*/ 986367 h 1502410"/>
                    <a:gd name="connsiteX179" fmla="*/ 782743 w 2215303"/>
                    <a:gd name="connsiteY179" fmla="*/ 973667 h 1502410"/>
                    <a:gd name="connsiteX180" fmla="*/ 782743 w 2215303"/>
                    <a:gd name="connsiteY180" fmla="*/ 953347 h 1502410"/>
                    <a:gd name="connsiteX181" fmla="*/ 721783 w 2215303"/>
                    <a:gd name="connsiteY181" fmla="*/ 958427 h 1502410"/>
                    <a:gd name="connsiteX182" fmla="*/ 665903 w 2215303"/>
                    <a:gd name="connsiteY182" fmla="*/ 978747 h 1502410"/>
                    <a:gd name="connsiteX183" fmla="*/ 625263 w 2215303"/>
                    <a:gd name="connsiteY183" fmla="*/ 981287 h 1502410"/>
                    <a:gd name="connsiteX184" fmla="*/ 592243 w 2215303"/>
                    <a:gd name="connsiteY184" fmla="*/ 960967 h 1502410"/>
                    <a:gd name="connsiteX185" fmla="*/ 559223 w 2215303"/>
                    <a:gd name="connsiteY185" fmla="*/ 958427 h 1502410"/>
                    <a:gd name="connsiteX186" fmla="*/ 533823 w 2215303"/>
                    <a:gd name="connsiteY186" fmla="*/ 905087 h 1502410"/>
                    <a:gd name="connsiteX187" fmla="*/ 541443 w 2215303"/>
                    <a:gd name="connsiteY187" fmla="*/ 856827 h 1502410"/>
                    <a:gd name="connsiteX188" fmla="*/ 569383 w 2215303"/>
                    <a:gd name="connsiteY188" fmla="*/ 788247 h 1502410"/>
                    <a:gd name="connsiteX189" fmla="*/ 554143 w 2215303"/>
                    <a:gd name="connsiteY189" fmla="*/ 755227 h 1502410"/>
                    <a:gd name="connsiteX190" fmla="*/ 559223 w 2215303"/>
                    <a:gd name="connsiteY190" fmla="*/ 706967 h 1502410"/>
                    <a:gd name="connsiteX191" fmla="*/ 505883 w 2215303"/>
                    <a:gd name="connsiteY191" fmla="*/ 694267 h 1502410"/>
                    <a:gd name="connsiteX192" fmla="*/ 483023 w 2215303"/>
                    <a:gd name="connsiteY192" fmla="*/ 671407 h 1502410"/>
                    <a:gd name="connsiteX193" fmla="*/ 450003 w 2215303"/>
                    <a:gd name="connsiteY193" fmla="*/ 676487 h 1502410"/>
                    <a:gd name="connsiteX194" fmla="*/ 437303 w 2215303"/>
                    <a:gd name="connsiteY194" fmla="*/ 653627 h 1502410"/>
                    <a:gd name="connsiteX195" fmla="*/ 404283 w 2215303"/>
                    <a:gd name="connsiteY195" fmla="*/ 668867 h 1502410"/>
                    <a:gd name="connsiteX196" fmla="*/ 411903 w 2215303"/>
                    <a:gd name="connsiteY196" fmla="*/ 691727 h 1502410"/>
                    <a:gd name="connsiteX197" fmla="*/ 383963 w 2215303"/>
                    <a:gd name="connsiteY197" fmla="*/ 694267 h 1502410"/>
                    <a:gd name="connsiteX198" fmla="*/ 350943 w 2215303"/>
                    <a:gd name="connsiteY198" fmla="*/ 691727 h 1502410"/>
                    <a:gd name="connsiteX199" fmla="*/ 340783 w 2215303"/>
                    <a:gd name="connsiteY199" fmla="*/ 717127 h 1502410"/>
                    <a:gd name="connsiteX200" fmla="*/ 358563 w 2215303"/>
                    <a:gd name="connsiteY200" fmla="*/ 757767 h 1502410"/>
                    <a:gd name="connsiteX201" fmla="*/ 343323 w 2215303"/>
                    <a:gd name="connsiteY201" fmla="*/ 773007 h 1502410"/>
                    <a:gd name="connsiteX202" fmla="*/ 292523 w 2215303"/>
                    <a:gd name="connsiteY202" fmla="*/ 785707 h 1502410"/>
                    <a:gd name="connsiteX203" fmla="*/ 254423 w 2215303"/>
                    <a:gd name="connsiteY203" fmla="*/ 821267 h 1502410"/>
                    <a:gd name="connsiteX204" fmla="*/ 241723 w 2215303"/>
                    <a:gd name="connsiteY204" fmla="*/ 803487 h 1502410"/>
                    <a:gd name="connsiteX205" fmla="*/ 241723 w 2215303"/>
                    <a:gd name="connsiteY205" fmla="*/ 773007 h 1502410"/>
                    <a:gd name="connsiteX206" fmla="*/ 208703 w 2215303"/>
                    <a:gd name="connsiteY206" fmla="*/ 765387 h 1502410"/>
                    <a:gd name="connsiteX207" fmla="*/ 213783 w 2215303"/>
                    <a:gd name="connsiteY207" fmla="*/ 790787 h 1502410"/>
                    <a:gd name="connsiteX208" fmla="*/ 206163 w 2215303"/>
                    <a:gd name="connsiteY208" fmla="*/ 806027 h 1502410"/>
                    <a:gd name="connsiteX209" fmla="*/ 188383 w 2215303"/>
                    <a:gd name="connsiteY209" fmla="*/ 790787 h 1502410"/>
                    <a:gd name="connsiteX210" fmla="*/ 170603 w 2215303"/>
                    <a:gd name="connsiteY210" fmla="*/ 811107 h 1502410"/>
                    <a:gd name="connsiteX211" fmla="*/ 178223 w 2215303"/>
                    <a:gd name="connsiteY211" fmla="*/ 833967 h 1502410"/>
                    <a:gd name="connsiteX212" fmla="*/ 165523 w 2215303"/>
                    <a:gd name="connsiteY212" fmla="*/ 841587 h 1502410"/>
                    <a:gd name="connsiteX213" fmla="*/ 170603 w 2215303"/>
                    <a:gd name="connsiteY213" fmla="*/ 872067 h 1502410"/>
                    <a:gd name="connsiteX214" fmla="*/ 135043 w 2215303"/>
                    <a:gd name="connsiteY214" fmla="*/ 879687 h 1502410"/>
                    <a:gd name="connsiteX215" fmla="*/ 58843 w 2215303"/>
                    <a:gd name="connsiteY215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552363 w 2215303"/>
                    <a:gd name="connsiteY65" fmla="*/ 155787 h 1502410"/>
                    <a:gd name="connsiteX66" fmla="*/ 1623483 w 2215303"/>
                    <a:gd name="connsiteY66" fmla="*/ 178647 h 1502410"/>
                    <a:gd name="connsiteX67" fmla="*/ 1697143 w 2215303"/>
                    <a:gd name="connsiteY67" fmla="*/ 196427 h 1502410"/>
                    <a:gd name="connsiteX68" fmla="*/ 1722543 w 2215303"/>
                    <a:gd name="connsiteY68" fmla="*/ 221827 h 1502410"/>
                    <a:gd name="connsiteX69" fmla="*/ 1763183 w 2215303"/>
                    <a:gd name="connsiteY69" fmla="*/ 216747 h 1502410"/>
                    <a:gd name="connsiteX70" fmla="*/ 1824143 w 2215303"/>
                    <a:gd name="connsiteY70" fmla="*/ 224367 h 1502410"/>
                    <a:gd name="connsiteX71" fmla="*/ 1847003 w 2215303"/>
                    <a:gd name="connsiteY71" fmla="*/ 226907 h 1502410"/>
                    <a:gd name="connsiteX72" fmla="*/ 1946063 w 2215303"/>
                    <a:gd name="connsiteY72" fmla="*/ 237067 h 1502410"/>
                    <a:gd name="connsiteX73" fmla="*/ 2101003 w 2215303"/>
                    <a:gd name="connsiteY73" fmla="*/ 252307 h 1502410"/>
                    <a:gd name="connsiteX74" fmla="*/ 2179743 w 2215303"/>
                    <a:gd name="connsiteY74" fmla="*/ 257387 h 1502410"/>
                    <a:gd name="connsiteX75" fmla="*/ 2197523 w 2215303"/>
                    <a:gd name="connsiteY75" fmla="*/ 267547 h 1502410"/>
                    <a:gd name="connsiteX76" fmla="*/ 2210223 w 2215303"/>
                    <a:gd name="connsiteY76" fmla="*/ 313267 h 1502410"/>
                    <a:gd name="connsiteX77" fmla="*/ 2205143 w 2215303"/>
                    <a:gd name="connsiteY77" fmla="*/ 331047 h 1502410"/>
                    <a:gd name="connsiteX78" fmla="*/ 2189903 w 2215303"/>
                    <a:gd name="connsiteY78" fmla="*/ 353907 h 1502410"/>
                    <a:gd name="connsiteX79" fmla="*/ 2202603 w 2215303"/>
                    <a:gd name="connsiteY79" fmla="*/ 379307 h 1502410"/>
                    <a:gd name="connsiteX80" fmla="*/ 2215303 w 2215303"/>
                    <a:gd name="connsiteY80" fmla="*/ 404707 h 1502410"/>
                    <a:gd name="connsiteX81" fmla="*/ 2202603 w 2215303"/>
                    <a:gd name="connsiteY81" fmla="*/ 417407 h 1502410"/>
                    <a:gd name="connsiteX82" fmla="*/ 2177203 w 2215303"/>
                    <a:gd name="connsiteY82" fmla="*/ 427567 h 1502410"/>
                    <a:gd name="connsiteX83" fmla="*/ 2184823 w 2215303"/>
                    <a:gd name="connsiteY83" fmla="*/ 455507 h 1502410"/>
                    <a:gd name="connsiteX84" fmla="*/ 2189903 w 2215303"/>
                    <a:gd name="connsiteY84" fmla="*/ 468207 h 1502410"/>
                    <a:gd name="connsiteX85" fmla="*/ 2177203 w 2215303"/>
                    <a:gd name="connsiteY85" fmla="*/ 493607 h 1502410"/>
                    <a:gd name="connsiteX86" fmla="*/ 2184823 w 2215303"/>
                    <a:gd name="connsiteY86" fmla="*/ 557107 h 1502410"/>
                    <a:gd name="connsiteX87" fmla="*/ 2156883 w 2215303"/>
                    <a:gd name="connsiteY87" fmla="*/ 587587 h 1502410"/>
                    <a:gd name="connsiteX88" fmla="*/ 2123863 w 2215303"/>
                    <a:gd name="connsiteY88" fmla="*/ 625687 h 1502410"/>
                    <a:gd name="connsiteX89" fmla="*/ 2121323 w 2215303"/>
                    <a:gd name="connsiteY89" fmla="*/ 651087 h 1502410"/>
                    <a:gd name="connsiteX90" fmla="*/ 2123863 w 2215303"/>
                    <a:gd name="connsiteY90" fmla="*/ 681567 h 1502410"/>
                    <a:gd name="connsiteX91" fmla="*/ 2113703 w 2215303"/>
                    <a:gd name="connsiteY91" fmla="*/ 699347 h 1502410"/>
                    <a:gd name="connsiteX92" fmla="*/ 2080683 w 2215303"/>
                    <a:gd name="connsiteY92" fmla="*/ 717127 h 1502410"/>
                    <a:gd name="connsiteX93" fmla="*/ 2045123 w 2215303"/>
                    <a:gd name="connsiteY93" fmla="*/ 724747 h 1502410"/>
                    <a:gd name="connsiteX94" fmla="*/ 2012103 w 2215303"/>
                    <a:gd name="connsiteY94" fmla="*/ 719667 h 1502410"/>
                    <a:gd name="connsiteX95" fmla="*/ 1986703 w 2215303"/>
                    <a:gd name="connsiteY95" fmla="*/ 714587 h 1502410"/>
                    <a:gd name="connsiteX96" fmla="*/ 1925743 w 2215303"/>
                    <a:gd name="connsiteY96" fmla="*/ 729827 h 1502410"/>
                    <a:gd name="connsiteX97" fmla="*/ 1887643 w 2215303"/>
                    <a:gd name="connsiteY97" fmla="*/ 734907 h 1502410"/>
                    <a:gd name="connsiteX98" fmla="*/ 1844463 w 2215303"/>
                    <a:gd name="connsiteY98" fmla="*/ 719667 h 1502410"/>
                    <a:gd name="connsiteX99" fmla="*/ 1824143 w 2215303"/>
                    <a:gd name="connsiteY99" fmla="*/ 701887 h 1502410"/>
                    <a:gd name="connsiteX100" fmla="*/ 1821603 w 2215303"/>
                    <a:gd name="connsiteY100" fmla="*/ 668867 h 1502410"/>
                    <a:gd name="connsiteX101" fmla="*/ 1806363 w 2215303"/>
                    <a:gd name="connsiteY101" fmla="*/ 661247 h 1502410"/>
                    <a:gd name="connsiteX102" fmla="*/ 1775883 w 2215303"/>
                    <a:gd name="connsiteY102" fmla="*/ 671407 h 1502410"/>
                    <a:gd name="connsiteX103" fmla="*/ 1755563 w 2215303"/>
                    <a:gd name="connsiteY103" fmla="*/ 663787 h 1502410"/>
                    <a:gd name="connsiteX104" fmla="*/ 1747943 w 2215303"/>
                    <a:gd name="connsiteY104" fmla="*/ 653627 h 1502410"/>
                    <a:gd name="connsiteX105" fmla="*/ 1725083 w 2215303"/>
                    <a:gd name="connsiteY105" fmla="*/ 668867 h 1502410"/>
                    <a:gd name="connsiteX106" fmla="*/ 1694603 w 2215303"/>
                    <a:gd name="connsiteY106" fmla="*/ 686647 h 1502410"/>
                    <a:gd name="connsiteX107" fmla="*/ 1674283 w 2215303"/>
                    <a:gd name="connsiteY107" fmla="*/ 701887 h 1502410"/>
                    <a:gd name="connsiteX108" fmla="*/ 1681903 w 2215303"/>
                    <a:gd name="connsiteY108" fmla="*/ 722207 h 1502410"/>
                    <a:gd name="connsiteX109" fmla="*/ 1689523 w 2215303"/>
                    <a:gd name="connsiteY109" fmla="*/ 742527 h 1502410"/>
                    <a:gd name="connsiteX110" fmla="*/ 1684443 w 2215303"/>
                    <a:gd name="connsiteY110" fmla="*/ 770467 h 1502410"/>
                    <a:gd name="connsiteX111" fmla="*/ 1699683 w 2215303"/>
                    <a:gd name="connsiteY111" fmla="*/ 783167 h 1502410"/>
                    <a:gd name="connsiteX112" fmla="*/ 1674283 w 2215303"/>
                    <a:gd name="connsiteY112" fmla="*/ 803487 h 1502410"/>
                    <a:gd name="connsiteX113" fmla="*/ 1656503 w 2215303"/>
                    <a:gd name="connsiteY113" fmla="*/ 826347 h 1502410"/>
                    <a:gd name="connsiteX114" fmla="*/ 1664123 w 2215303"/>
                    <a:gd name="connsiteY114" fmla="*/ 851747 h 1502410"/>
                    <a:gd name="connsiteX115" fmla="*/ 1692063 w 2215303"/>
                    <a:gd name="connsiteY115" fmla="*/ 874607 h 1502410"/>
                    <a:gd name="connsiteX116" fmla="*/ 1725083 w 2215303"/>
                    <a:gd name="connsiteY116" fmla="*/ 894927 h 1502410"/>
                    <a:gd name="connsiteX117" fmla="*/ 1750483 w 2215303"/>
                    <a:gd name="connsiteY117" fmla="*/ 907627 h 1502410"/>
                    <a:gd name="connsiteX118" fmla="*/ 1773343 w 2215303"/>
                    <a:gd name="connsiteY118" fmla="*/ 920327 h 1502410"/>
                    <a:gd name="connsiteX119" fmla="*/ 1786043 w 2215303"/>
                    <a:gd name="connsiteY119" fmla="*/ 953347 h 1502410"/>
                    <a:gd name="connsiteX120" fmla="*/ 1788583 w 2215303"/>
                    <a:gd name="connsiteY120" fmla="*/ 973667 h 1502410"/>
                    <a:gd name="connsiteX121" fmla="*/ 1821603 w 2215303"/>
                    <a:gd name="connsiteY121" fmla="*/ 1052407 h 1502410"/>
                    <a:gd name="connsiteX122" fmla="*/ 1847003 w 2215303"/>
                    <a:gd name="connsiteY122" fmla="*/ 1075267 h 1502410"/>
                    <a:gd name="connsiteX123" fmla="*/ 1877483 w 2215303"/>
                    <a:gd name="connsiteY123" fmla="*/ 1082887 h 1502410"/>
                    <a:gd name="connsiteX124" fmla="*/ 1923203 w 2215303"/>
                    <a:gd name="connsiteY124" fmla="*/ 1090507 h 1502410"/>
                    <a:gd name="connsiteX125" fmla="*/ 1902883 w 2215303"/>
                    <a:gd name="connsiteY125" fmla="*/ 1115907 h 1502410"/>
                    <a:gd name="connsiteX126" fmla="*/ 1844463 w 2215303"/>
                    <a:gd name="connsiteY126" fmla="*/ 1143847 h 1502410"/>
                    <a:gd name="connsiteX127" fmla="*/ 1811443 w 2215303"/>
                    <a:gd name="connsiteY127" fmla="*/ 1159087 h 1502410"/>
                    <a:gd name="connsiteX128" fmla="*/ 1796203 w 2215303"/>
                    <a:gd name="connsiteY128" fmla="*/ 1174327 h 1502410"/>
                    <a:gd name="connsiteX129" fmla="*/ 1775883 w 2215303"/>
                    <a:gd name="connsiteY129" fmla="*/ 1202267 h 1502410"/>
                    <a:gd name="connsiteX130" fmla="*/ 1740323 w 2215303"/>
                    <a:gd name="connsiteY130" fmla="*/ 1212427 h 1502410"/>
                    <a:gd name="connsiteX131" fmla="*/ 1704763 w 2215303"/>
                    <a:gd name="connsiteY131" fmla="*/ 1214967 h 1502410"/>
                    <a:gd name="connsiteX132" fmla="*/ 1648883 w 2215303"/>
                    <a:gd name="connsiteY132" fmla="*/ 1268307 h 1502410"/>
                    <a:gd name="connsiteX133" fmla="*/ 1631103 w 2215303"/>
                    <a:gd name="connsiteY133" fmla="*/ 1270847 h 1502410"/>
                    <a:gd name="connsiteX134" fmla="*/ 1641263 w 2215303"/>
                    <a:gd name="connsiteY134" fmla="*/ 1296247 h 1502410"/>
                    <a:gd name="connsiteX135" fmla="*/ 1704763 w 2215303"/>
                    <a:gd name="connsiteY135" fmla="*/ 1314027 h 1502410"/>
                    <a:gd name="connsiteX136" fmla="*/ 1735243 w 2215303"/>
                    <a:gd name="connsiteY136" fmla="*/ 1339427 h 1502410"/>
                    <a:gd name="connsiteX137" fmla="*/ 1714923 w 2215303"/>
                    <a:gd name="connsiteY137" fmla="*/ 1347047 h 1502410"/>
                    <a:gd name="connsiteX138" fmla="*/ 1694603 w 2215303"/>
                    <a:gd name="connsiteY138" fmla="*/ 1359747 h 1502410"/>
                    <a:gd name="connsiteX139" fmla="*/ 1692063 w 2215303"/>
                    <a:gd name="connsiteY139" fmla="*/ 1387687 h 1502410"/>
                    <a:gd name="connsiteX140" fmla="*/ 1689523 w 2215303"/>
                    <a:gd name="connsiteY140" fmla="*/ 1408007 h 1502410"/>
                    <a:gd name="connsiteX141" fmla="*/ 1686983 w 2215303"/>
                    <a:gd name="connsiteY141" fmla="*/ 1435947 h 1502410"/>
                    <a:gd name="connsiteX142" fmla="*/ 1697143 w 2215303"/>
                    <a:gd name="connsiteY142" fmla="*/ 1484207 h 1502410"/>
                    <a:gd name="connsiteX143" fmla="*/ 1661583 w 2215303"/>
                    <a:gd name="connsiteY143" fmla="*/ 1501987 h 1502410"/>
                    <a:gd name="connsiteX144" fmla="*/ 1620943 w 2215303"/>
                    <a:gd name="connsiteY144" fmla="*/ 1486747 h 1502410"/>
                    <a:gd name="connsiteX145" fmla="*/ 1559983 w 2215303"/>
                    <a:gd name="connsiteY145" fmla="*/ 1489287 h 1502410"/>
                    <a:gd name="connsiteX146" fmla="*/ 1552363 w 2215303"/>
                    <a:gd name="connsiteY146" fmla="*/ 1443567 h 1502410"/>
                    <a:gd name="connsiteX147" fmla="*/ 1542203 w 2215303"/>
                    <a:gd name="connsiteY147" fmla="*/ 1423247 h 1502410"/>
                    <a:gd name="connsiteX148" fmla="*/ 1519343 w 2215303"/>
                    <a:gd name="connsiteY148" fmla="*/ 1433407 h 1502410"/>
                    <a:gd name="connsiteX149" fmla="*/ 1506643 w 2215303"/>
                    <a:gd name="connsiteY149" fmla="*/ 1405467 h 1502410"/>
                    <a:gd name="connsiteX150" fmla="*/ 1521883 w 2215303"/>
                    <a:gd name="connsiteY150" fmla="*/ 1377527 h 1502410"/>
                    <a:gd name="connsiteX151" fmla="*/ 1506643 w 2215303"/>
                    <a:gd name="connsiteY151" fmla="*/ 1334347 h 1502410"/>
                    <a:gd name="connsiteX152" fmla="*/ 1496483 w 2215303"/>
                    <a:gd name="connsiteY152" fmla="*/ 1296247 h 1502410"/>
                    <a:gd name="connsiteX153" fmla="*/ 1435523 w 2215303"/>
                    <a:gd name="connsiteY153" fmla="*/ 1281007 h 1502410"/>
                    <a:gd name="connsiteX154" fmla="*/ 1399963 w 2215303"/>
                    <a:gd name="connsiteY154" fmla="*/ 1303867 h 1502410"/>
                    <a:gd name="connsiteX155" fmla="*/ 1379643 w 2215303"/>
                    <a:gd name="connsiteY155" fmla="*/ 1341967 h 1502410"/>
                    <a:gd name="connsiteX156" fmla="*/ 1336463 w 2215303"/>
                    <a:gd name="connsiteY156" fmla="*/ 1359747 h 1502410"/>
                    <a:gd name="connsiteX157" fmla="*/ 1305983 w 2215303"/>
                    <a:gd name="connsiteY157" fmla="*/ 1364827 h 1502410"/>
                    <a:gd name="connsiteX158" fmla="*/ 1288203 w 2215303"/>
                    <a:gd name="connsiteY158" fmla="*/ 1349587 h 1502410"/>
                    <a:gd name="connsiteX159" fmla="*/ 1285663 w 2215303"/>
                    <a:gd name="connsiteY159" fmla="*/ 1331807 h 1502410"/>
                    <a:gd name="connsiteX160" fmla="*/ 1255183 w 2215303"/>
                    <a:gd name="connsiteY160" fmla="*/ 1336887 h 1502410"/>
                    <a:gd name="connsiteX161" fmla="*/ 1257723 w 2215303"/>
                    <a:gd name="connsiteY161" fmla="*/ 1316567 h 1502410"/>
                    <a:gd name="connsiteX162" fmla="*/ 1229783 w 2215303"/>
                    <a:gd name="connsiteY162" fmla="*/ 1303867 h 1502410"/>
                    <a:gd name="connsiteX163" fmla="*/ 1219623 w 2215303"/>
                    <a:gd name="connsiteY163" fmla="*/ 1281007 h 1502410"/>
                    <a:gd name="connsiteX164" fmla="*/ 1191683 w 2215303"/>
                    <a:gd name="connsiteY164" fmla="*/ 1296247 h 1502410"/>
                    <a:gd name="connsiteX165" fmla="*/ 1148503 w 2215303"/>
                    <a:gd name="connsiteY165" fmla="*/ 1286087 h 1502410"/>
                    <a:gd name="connsiteX166" fmla="*/ 1130723 w 2215303"/>
                    <a:gd name="connsiteY166" fmla="*/ 1273387 h 1502410"/>
                    <a:gd name="connsiteX167" fmla="*/ 1095163 w 2215303"/>
                    <a:gd name="connsiteY167" fmla="*/ 1258147 h 1502410"/>
                    <a:gd name="connsiteX168" fmla="*/ 1082463 w 2215303"/>
                    <a:gd name="connsiteY168" fmla="*/ 1220047 h 1502410"/>
                    <a:gd name="connsiteX169" fmla="*/ 1090083 w 2215303"/>
                    <a:gd name="connsiteY169" fmla="*/ 1174327 h 1502410"/>
                    <a:gd name="connsiteX170" fmla="*/ 1062143 w 2215303"/>
                    <a:gd name="connsiteY170" fmla="*/ 1151467 h 1502410"/>
                    <a:gd name="connsiteX171" fmla="*/ 1064683 w 2215303"/>
                    <a:gd name="connsiteY171" fmla="*/ 1090507 h 1502410"/>
                    <a:gd name="connsiteX172" fmla="*/ 1074843 w 2215303"/>
                    <a:gd name="connsiteY172" fmla="*/ 1057487 h 1502410"/>
                    <a:gd name="connsiteX173" fmla="*/ 1067223 w 2215303"/>
                    <a:gd name="connsiteY173" fmla="*/ 1016847 h 1502410"/>
                    <a:gd name="connsiteX174" fmla="*/ 1029123 w 2215303"/>
                    <a:gd name="connsiteY174" fmla="*/ 983827 h 1502410"/>
                    <a:gd name="connsiteX175" fmla="*/ 960543 w 2215303"/>
                    <a:gd name="connsiteY175" fmla="*/ 976207 h 1502410"/>
                    <a:gd name="connsiteX176" fmla="*/ 876723 w 2215303"/>
                    <a:gd name="connsiteY176" fmla="*/ 983827 h 1502410"/>
                    <a:gd name="connsiteX177" fmla="*/ 803063 w 2215303"/>
                    <a:gd name="connsiteY177" fmla="*/ 986367 h 1502410"/>
                    <a:gd name="connsiteX178" fmla="*/ 782743 w 2215303"/>
                    <a:gd name="connsiteY178" fmla="*/ 973667 h 1502410"/>
                    <a:gd name="connsiteX179" fmla="*/ 782743 w 2215303"/>
                    <a:gd name="connsiteY179" fmla="*/ 953347 h 1502410"/>
                    <a:gd name="connsiteX180" fmla="*/ 721783 w 2215303"/>
                    <a:gd name="connsiteY180" fmla="*/ 958427 h 1502410"/>
                    <a:gd name="connsiteX181" fmla="*/ 665903 w 2215303"/>
                    <a:gd name="connsiteY181" fmla="*/ 978747 h 1502410"/>
                    <a:gd name="connsiteX182" fmla="*/ 625263 w 2215303"/>
                    <a:gd name="connsiteY182" fmla="*/ 981287 h 1502410"/>
                    <a:gd name="connsiteX183" fmla="*/ 592243 w 2215303"/>
                    <a:gd name="connsiteY183" fmla="*/ 960967 h 1502410"/>
                    <a:gd name="connsiteX184" fmla="*/ 559223 w 2215303"/>
                    <a:gd name="connsiteY184" fmla="*/ 958427 h 1502410"/>
                    <a:gd name="connsiteX185" fmla="*/ 533823 w 2215303"/>
                    <a:gd name="connsiteY185" fmla="*/ 905087 h 1502410"/>
                    <a:gd name="connsiteX186" fmla="*/ 541443 w 2215303"/>
                    <a:gd name="connsiteY186" fmla="*/ 856827 h 1502410"/>
                    <a:gd name="connsiteX187" fmla="*/ 569383 w 2215303"/>
                    <a:gd name="connsiteY187" fmla="*/ 788247 h 1502410"/>
                    <a:gd name="connsiteX188" fmla="*/ 554143 w 2215303"/>
                    <a:gd name="connsiteY188" fmla="*/ 755227 h 1502410"/>
                    <a:gd name="connsiteX189" fmla="*/ 559223 w 2215303"/>
                    <a:gd name="connsiteY189" fmla="*/ 706967 h 1502410"/>
                    <a:gd name="connsiteX190" fmla="*/ 505883 w 2215303"/>
                    <a:gd name="connsiteY190" fmla="*/ 694267 h 1502410"/>
                    <a:gd name="connsiteX191" fmla="*/ 483023 w 2215303"/>
                    <a:gd name="connsiteY191" fmla="*/ 671407 h 1502410"/>
                    <a:gd name="connsiteX192" fmla="*/ 450003 w 2215303"/>
                    <a:gd name="connsiteY192" fmla="*/ 676487 h 1502410"/>
                    <a:gd name="connsiteX193" fmla="*/ 437303 w 2215303"/>
                    <a:gd name="connsiteY193" fmla="*/ 653627 h 1502410"/>
                    <a:gd name="connsiteX194" fmla="*/ 404283 w 2215303"/>
                    <a:gd name="connsiteY194" fmla="*/ 668867 h 1502410"/>
                    <a:gd name="connsiteX195" fmla="*/ 411903 w 2215303"/>
                    <a:gd name="connsiteY195" fmla="*/ 691727 h 1502410"/>
                    <a:gd name="connsiteX196" fmla="*/ 383963 w 2215303"/>
                    <a:gd name="connsiteY196" fmla="*/ 694267 h 1502410"/>
                    <a:gd name="connsiteX197" fmla="*/ 350943 w 2215303"/>
                    <a:gd name="connsiteY197" fmla="*/ 691727 h 1502410"/>
                    <a:gd name="connsiteX198" fmla="*/ 340783 w 2215303"/>
                    <a:gd name="connsiteY198" fmla="*/ 717127 h 1502410"/>
                    <a:gd name="connsiteX199" fmla="*/ 358563 w 2215303"/>
                    <a:gd name="connsiteY199" fmla="*/ 757767 h 1502410"/>
                    <a:gd name="connsiteX200" fmla="*/ 343323 w 2215303"/>
                    <a:gd name="connsiteY200" fmla="*/ 773007 h 1502410"/>
                    <a:gd name="connsiteX201" fmla="*/ 292523 w 2215303"/>
                    <a:gd name="connsiteY201" fmla="*/ 785707 h 1502410"/>
                    <a:gd name="connsiteX202" fmla="*/ 254423 w 2215303"/>
                    <a:gd name="connsiteY202" fmla="*/ 821267 h 1502410"/>
                    <a:gd name="connsiteX203" fmla="*/ 241723 w 2215303"/>
                    <a:gd name="connsiteY203" fmla="*/ 803487 h 1502410"/>
                    <a:gd name="connsiteX204" fmla="*/ 241723 w 2215303"/>
                    <a:gd name="connsiteY204" fmla="*/ 773007 h 1502410"/>
                    <a:gd name="connsiteX205" fmla="*/ 208703 w 2215303"/>
                    <a:gd name="connsiteY205" fmla="*/ 765387 h 1502410"/>
                    <a:gd name="connsiteX206" fmla="*/ 213783 w 2215303"/>
                    <a:gd name="connsiteY206" fmla="*/ 790787 h 1502410"/>
                    <a:gd name="connsiteX207" fmla="*/ 206163 w 2215303"/>
                    <a:gd name="connsiteY207" fmla="*/ 806027 h 1502410"/>
                    <a:gd name="connsiteX208" fmla="*/ 188383 w 2215303"/>
                    <a:gd name="connsiteY208" fmla="*/ 790787 h 1502410"/>
                    <a:gd name="connsiteX209" fmla="*/ 170603 w 2215303"/>
                    <a:gd name="connsiteY209" fmla="*/ 811107 h 1502410"/>
                    <a:gd name="connsiteX210" fmla="*/ 178223 w 2215303"/>
                    <a:gd name="connsiteY210" fmla="*/ 833967 h 1502410"/>
                    <a:gd name="connsiteX211" fmla="*/ 165523 w 2215303"/>
                    <a:gd name="connsiteY211" fmla="*/ 841587 h 1502410"/>
                    <a:gd name="connsiteX212" fmla="*/ 170603 w 2215303"/>
                    <a:gd name="connsiteY212" fmla="*/ 872067 h 1502410"/>
                    <a:gd name="connsiteX213" fmla="*/ 135043 w 2215303"/>
                    <a:gd name="connsiteY213" fmla="*/ 879687 h 1502410"/>
                    <a:gd name="connsiteX214" fmla="*/ 58843 w 2215303"/>
                    <a:gd name="connsiteY214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595543 w 2215303"/>
                    <a:gd name="connsiteY64" fmla="*/ 186267 h 1502410"/>
                    <a:gd name="connsiteX65" fmla="*/ 1623483 w 2215303"/>
                    <a:gd name="connsiteY65" fmla="*/ 178647 h 1502410"/>
                    <a:gd name="connsiteX66" fmla="*/ 1697143 w 2215303"/>
                    <a:gd name="connsiteY66" fmla="*/ 196427 h 1502410"/>
                    <a:gd name="connsiteX67" fmla="*/ 1722543 w 2215303"/>
                    <a:gd name="connsiteY67" fmla="*/ 221827 h 1502410"/>
                    <a:gd name="connsiteX68" fmla="*/ 1763183 w 2215303"/>
                    <a:gd name="connsiteY68" fmla="*/ 216747 h 1502410"/>
                    <a:gd name="connsiteX69" fmla="*/ 1824143 w 2215303"/>
                    <a:gd name="connsiteY69" fmla="*/ 224367 h 1502410"/>
                    <a:gd name="connsiteX70" fmla="*/ 1847003 w 2215303"/>
                    <a:gd name="connsiteY70" fmla="*/ 226907 h 1502410"/>
                    <a:gd name="connsiteX71" fmla="*/ 1946063 w 2215303"/>
                    <a:gd name="connsiteY71" fmla="*/ 237067 h 1502410"/>
                    <a:gd name="connsiteX72" fmla="*/ 2101003 w 2215303"/>
                    <a:gd name="connsiteY72" fmla="*/ 252307 h 1502410"/>
                    <a:gd name="connsiteX73" fmla="*/ 2179743 w 2215303"/>
                    <a:gd name="connsiteY73" fmla="*/ 257387 h 1502410"/>
                    <a:gd name="connsiteX74" fmla="*/ 2197523 w 2215303"/>
                    <a:gd name="connsiteY74" fmla="*/ 267547 h 1502410"/>
                    <a:gd name="connsiteX75" fmla="*/ 2210223 w 2215303"/>
                    <a:gd name="connsiteY75" fmla="*/ 313267 h 1502410"/>
                    <a:gd name="connsiteX76" fmla="*/ 2205143 w 2215303"/>
                    <a:gd name="connsiteY76" fmla="*/ 331047 h 1502410"/>
                    <a:gd name="connsiteX77" fmla="*/ 2189903 w 2215303"/>
                    <a:gd name="connsiteY77" fmla="*/ 353907 h 1502410"/>
                    <a:gd name="connsiteX78" fmla="*/ 2202603 w 2215303"/>
                    <a:gd name="connsiteY78" fmla="*/ 379307 h 1502410"/>
                    <a:gd name="connsiteX79" fmla="*/ 2215303 w 2215303"/>
                    <a:gd name="connsiteY79" fmla="*/ 404707 h 1502410"/>
                    <a:gd name="connsiteX80" fmla="*/ 2202603 w 2215303"/>
                    <a:gd name="connsiteY80" fmla="*/ 417407 h 1502410"/>
                    <a:gd name="connsiteX81" fmla="*/ 2177203 w 2215303"/>
                    <a:gd name="connsiteY81" fmla="*/ 427567 h 1502410"/>
                    <a:gd name="connsiteX82" fmla="*/ 2184823 w 2215303"/>
                    <a:gd name="connsiteY82" fmla="*/ 455507 h 1502410"/>
                    <a:gd name="connsiteX83" fmla="*/ 2189903 w 2215303"/>
                    <a:gd name="connsiteY83" fmla="*/ 468207 h 1502410"/>
                    <a:gd name="connsiteX84" fmla="*/ 2177203 w 2215303"/>
                    <a:gd name="connsiteY84" fmla="*/ 493607 h 1502410"/>
                    <a:gd name="connsiteX85" fmla="*/ 2184823 w 2215303"/>
                    <a:gd name="connsiteY85" fmla="*/ 557107 h 1502410"/>
                    <a:gd name="connsiteX86" fmla="*/ 2156883 w 2215303"/>
                    <a:gd name="connsiteY86" fmla="*/ 587587 h 1502410"/>
                    <a:gd name="connsiteX87" fmla="*/ 2123863 w 2215303"/>
                    <a:gd name="connsiteY87" fmla="*/ 625687 h 1502410"/>
                    <a:gd name="connsiteX88" fmla="*/ 2121323 w 2215303"/>
                    <a:gd name="connsiteY88" fmla="*/ 651087 h 1502410"/>
                    <a:gd name="connsiteX89" fmla="*/ 2123863 w 2215303"/>
                    <a:gd name="connsiteY89" fmla="*/ 681567 h 1502410"/>
                    <a:gd name="connsiteX90" fmla="*/ 2113703 w 2215303"/>
                    <a:gd name="connsiteY90" fmla="*/ 699347 h 1502410"/>
                    <a:gd name="connsiteX91" fmla="*/ 2080683 w 2215303"/>
                    <a:gd name="connsiteY91" fmla="*/ 717127 h 1502410"/>
                    <a:gd name="connsiteX92" fmla="*/ 2045123 w 2215303"/>
                    <a:gd name="connsiteY92" fmla="*/ 724747 h 1502410"/>
                    <a:gd name="connsiteX93" fmla="*/ 2012103 w 2215303"/>
                    <a:gd name="connsiteY93" fmla="*/ 719667 h 1502410"/>
                    <a:gd name="connsiteX94" fmla="*/ 1986703 w 2215303"/>
                    <a:gd name="connsiteY94" fmla="*/ 714587 h 1502410"/>
                    <a:gd name="connsiteX95" fmla="*/ 1925743 w 2215303"/>
                    <a:gd name="connsiteY95" fmla="*/ 729827 h 1502410"/>
                    <a:gd name="connsiteX96" fmla="*/ 1887643 w 2215303"/>
                    <a:gd name="connsiteY96" fmla="*/ 734907 h 1502410"/>
                    <a:gd name="connsiteX97" fmla="*/ 1844463 w 2215303"/>
                    <a:gd name="connsiteY97" fmla="*/ 719667 h 1502410"/>
                    <a:gd name="connsiteX98" fmla="*/ 1824143 w 2215303"/>
                    <a:gd name="connsiteY98" fmla="*/ 701887 h 1502410"/>
                    <a:gd name="connsiteX99" fmla="*/ 1821603 w 2215303"/>
                    <a:gd name="connsiteY99" fmla="*/ 668867 h 1502410"/>
                    <a:gd name="connsiteX100" fmla="*/ 1806363 w 2215303"/>
                    <a:gd name="connsiteY100" fmla="*/ 661247 h 1502410"/>
                    <a:gd name="connsiteX101" fmla="*/ 1775883 w 2215303"/>
                    <a:gd name="connsiteY101" fmla="*/ 671407 h 1502410"/>
                    <a:gd name="connsiteX102" fmla="*/ 1755563 w 2215303"/>
                    <a:gd name="connsiteY102" fmla="*/ 663787 h 1502410"/>
                    <a:gd name="connsiteX103" fmla="*/ 1747943 w 2215303"/>
                    <a:gd name="connsiteY103" fmla="*/ 653627 h 1502410"/>
                    <a:gd name="connsiteX104" fmla="*/ 1725083 w 2215303"/>
                    <a:gd name="connsiteY104" fmla="*/ 668867 h 1502410"/>
                    <a:gd name="connsiteX105" fmla="*/ 1694603 w 2215303"/>
                    <a:gd name="connsiteY105" fmla="*/ 686647 h 1502410"/>
                    <a:gd name="connsiteX106" fmla="*/ 1674283 w 2215303"/>
                    <a:gd name="connsiteY106" fmla="*/ 701887 h 1502410"/>
                    <a:gd name="connsiteX107" fmla="*/ 1681903 w 2215303"/>
                    <a:gd name="connsiteY107" fmla="*/ 722207 h 1502410"/>
                    <a:gd name="connsiteX108" fmla="*/ 1689523 w 2215303"/>
                    <a:gd name="connsiteY108" fmla="*/ 742527 h 1502410"/>
                    <a:gd name="connsiteX109" fmla="*/ 1684443 w 2215303"/>
                    <a:gd name="connsiteY109" fmla="*/ 770467 h 1502410"/>
                    <a:gd name="connsiteX110" fmla="*/ 1699683 w 2215303"/>
                    <a:gd name="connsiteY110" fmla="*/ 783167 h 1502410"/>
                    <a:gd name="connsiteX111" fmla="*/ 1674283 w 2215303"/>
                    <a:gd name="connsiteY111" fmla="*/ 803487 h 1502410"/>
                    <a:gd name="connsiteX112" fmla="*/ 1656503 w 2215303"/>
                    <a:gd name="connsiteY112" fmla="*/ 826347 h 1502410"/>
                    <a:gd name="connsiteX113" fmla="*/ 1664123 w 2215303"/>
                    <a:gd name="connsiteY113" fmla="*/ 851747 h 1502410"/>
                    <a:gd name="connsiteX114" fmla="*/ 1692063 w 2215303"/>
                    <a:gd name="connsiteY114" fmla="*/ 874607 h 1502410"/>
                    <a:gd name="connsiteX115" fmla="*/ 1725083 w 2215303"/>
                    <a:gd name="connsiteY115" fmla="*/ 894927 h 1502410"/>
                    <a:gd name="connsiteX116" fmla="*/ 1750483 w 2215303"/>
                    <a:gd name="connsiteY116" fmla="*/ 907627 h 1502410"/>
                    <a:gd name="connsiteX117" fmla="*/ 1773343 w 2215303"/>
                    <a:gd name="connsiteY117" fmla="*/ 920327 h 1502410"/>
                    <a:gd name="connsiteX118" fmla="*/ 1786043 w 2215303"/>
                    <a:gd name="connsiteY118" fmla="*/ 953347 h 1502410"/>
                    <a:gd name="connsiteX119" fmla="*/ 1788583 w 2215303"/>
                    <a:gd name="connsiteY119" fmla="*/ 973667 h 1502410"/>
                    <a:gd name="connsiteX120" fmla="*/ 1821603 w 2215303"/>
                    <a:gd name="connsiteY120" fmla="*/ 1052407 h 1502410"/>
                    <a:gd name="connsiteX121" fmla="*/ 1847003 w 2215303"/>
                    <a:gd name="connsiteY121" fmla="*/ 1075267 h 1502410"/>
                    <a:gd name="connsiteX122" fmla="*/ 1877483 w 2215303"/>
                    <a:gd name="connsiteY122" fmla="*/ 1082887 h 1502410"/>
                    <a:gd name="connsiteX123" fmla="*/ 1923203 w 2215303"/>
                    <a:gd name="connsiteY123" fmla="*/ 1090507 h 1502410"/>
                    <a:gd name="connsiteX124" fmla="*/ 1902883 w 2215303"/>
                    <a:gd name="connsiteY124" fmla="*/ 1115907 h 1502410"/>
                    <a:gd name="connsiteX125" fmla="*/ 1844463 w 2215303"/>
                    <a:gd name="connsiteY125" fmla="*/ 1143847 h 1502410"/>
                    <a:gd name="connsiteX126" fmla="*/ 1811443 w 2215303"/>
                    <a:gd name="connsiteY126" fmla="*/ 1159087 h 1502410"/>
                    <a:gd name="connsiteX127" fmla="*/ 1796203 w 2215303"/>
                    <a:gd name="connsiteY127" fmla="*/ 1174327 h 1502410"/>
                    <a:gd name="connsiteX128" fmla="*/ 1775883 w 2215303"/>
                    <a:gd name="connsiteY128" fmla="*/ 1202267 h 1502410"/>
                    <a:gd name="connsiteX129" fmla="*/ 1740323 w 2215303"/>
                    <a:gd name="connsiteY129" fmla="*/ 1212427 h 1502410"/>
                    <a:gd name="connsiteX130" fmla="*/ 1704763 w 2215303"/>
                    <a:gd name="connsiteY130" fmla="*/ 1214967 h 1502410"/>
                    <a:gd name="connsiteX131" fmla="*/ 1648883 w 2215303"/>
                    <a:gd name="connsiteY131" fmla="*/ 1268307 h 1502410"/>
                    <a:gd name="connsiteX132" fmla="*/ 1631103 w 2215303"/>
                    <a:gd name="connsiteY132" fmla="*/ 1270847 h 1502410"/>
                    <a:gd name="connsiteX133" fmla="*/ 1641263 w 2215303"/>
                    <a:gd name="connsiteY133" fmla="*/ 1296247 h 1502410"/>
                    <a:gd name="connsiteX134" fmla="*/ 1704763 w 2215303"/>
                    <a:gd name="connsiteY134" fmla="*/ 1314027 h 1502410"/>
                    <a:gd name="connsiteX135" fmla="*/ 1735243 w 2215303"/>
                    <a:gd name="connsiteY135" fmla="*/ 1339427 h 1502410"/>
                    <a:gd name="connsiteX136" fmla="*/ 1714923 w 2215303"/>
                    <a:gd name="connsiteY136" fmla="*/ 1347047 h 1502410"/>
                    <a:gd name="connsiteX137" fmla="*/ 1694603 w 2215303"/>
                    <a:gd name="connsiteY137" fmla="*/ 1359747 h 1502410"/>
                    <a:gd name="connsiteX138" fmla="*/ 1692063 w 2215303"/>
                    <a:gd name="connsiteY138" fmla="*/ 1387687 h 1502410"/>
                    <a:gd name="connsiteX139" fmla="*/ 1689523 w 2215303"/>
                    <a:gd name="connsiteY139" fmla="*/ 1408007 h 1502410"/>
                    <a:gd name="connsiteX140" fmla="*/ 1686983 w 2215303"/>
                    <a:gd name="connsiteY140" fmla="*/ 1435947 h 1502410"/>
                    <a:gd name="connsiteX141" fmla="*/ 1697143 w 2215303"/>
                    <a:gd name="connsiteY141" fmla="*/ 1484207 h 1502410"/>
                    <a:gd name="connsiteX142" fmla="*/ 1661583 w 2215303"/>
                    <a:gd name="connsiteY142" fmla="*/ 1501987 h 1502410"/>
                    <a:gd name="connsiteX143" fmla="*/ 1620943 w 2215303"/>
                    <a:gd name="connsiteY143" fmla="*/ 1486747 h 1502410"/>
                    <a:gd name="connsiteX144" fmla="*/ 1559983 w 2215303"/>
                    <a:gd name="connsiteY144" fmla="*/ 1489287 h 1502410"/>
                    <a:gd name="connsiteX145" fmla="*/ 1552363 w 2215303"/>
                    <a:gd name="connsiteY145" fmla="*/ 1443567 h 1502410"/>
                    <a:gd name="connsiteX146" fmla="*/ 1542203 w 2215303"/>
                    <a:gd name="connsiteY146" fmla="*/ 1423247 h 1502410"/>
                    <a:gd name="connsiteX147" fmla="*/ 1519343 w 2215303"/>
                    <a:gd name="connsiteY147" fmla="*/ 1433407 h 1502410"/>
                    <a:gd name="connsiteX148" fmla="*/ 1506643 w 2215303"/>
                    <a:gd name="connsiteY148" fmla="*/ 1405467 h 1502410"/>
                    <a:gd name="connsiteX149" fmla="*/ 1521883 w 2215303"/>
                    <a:gd name="connsiteY149" fmla="*/ 1377527 h 1502410"/>
                    <a:gd name="connsiteX150" fmla="*/ 1506643 w 2215303"/>
                    <a:gd name="connsiteY150" fmla="*/ 1334347 h 1502410"/>
                    <a:gd name="connsiteX151" fmla="*/ 1496483 w 2215303"/>
                    <a:gd name="connsiteY151" fmla="*/ 1296247 h 1502410"/>
                    <a:gd name="connsiteX152" fmla="*/ 1435523 w 2215303"/>
                    <a:gd name="connsiteY152" fmla="*/ 1281007 h 1502410"/>
                    <a:gd name="connsiteX153" fmla="*/ 1399963 w 2215303"/>
                    <a:gd name="connsiteY153" fmla="*/ 1303867 h 1502410"/>
                    <a:gd name="connsiteX154" fmla="*/ 1379643 w 2215303"/>
                    <a:gd name="connsiteY154" fmla="*/ 1341967 h 1502410"/>
                    <a:gd name="connsiteX155" fmla="*/ 1336463 w 2215303"/>
                    <a:gd name="connsiteY155" fmla="*/ 1359747 h 1502410"/>
                    <a:gd name="connsiteX156" fmla="*/ 1305983 w 2215303"/>
                    <a:gd name="connsiteY156" fmla="*/ 1364827 h 1502410"/>
                    <a:gd name="connsiteX157" fmla="*/ 1288203 w 2215303"/>
                    <a:gd name="connsiteY157" fmla="*/ 1349587 h 1502410"/>
                    <a:gd name="connsiteX158" fmla="*/ 1285663 w 2215303"/>
                    <a:gd name="connsiteY158" fmla="*/ 1331807 h 1502410"/>
                    <a:gd name="connsiteX159" fmla="*/ 1255183 w 2215303"/>
                    <a:gd name="connsiteY159" fmla="*/ 1336887 h 1502410"/>
                    <a:gd name="connsiteX160" fmla="*/ 1257723 w 2215303"/>
                    <a:gd name="connsiteY160" fmla="*/ 1316567 h 1502410"/>
                    <a:gd name="connsiteX161" fmla="*/ 1229783 w 2215303"/>
                    <a:gd name="connsiteY161" fmla="*/ 1303867 h 1502410"/>
                    <a:gd name="connsiteX162" fmla="*/ 1219623 w 2215303"/>
                    <a:gd name="connsiteY162" fmla="*/ 1281007 h 1502410"/>
                    <a:gd name="connsiteX163" fmla="*/ 1191683 w 2215303"/>
                    <a:gd name="connsiteY163" fmla="*/ 1296247 h 1502410"/>
                    <a:gd name="connsiteX164" fmla="*/ 1148503 w 2215303"/>
                    <a:gd name="connsiteY164" fmla="*/ 1286087 h 1502410"/>
                    <a:gd name="connsiteX165" fmla="*/ 1130723 w 2215303"/>
                    <a:gd name="connsiteY165" fmla="*/ 1273387 h 1502410"/>
                    <a:gd name="connsiteX166" fmla="*/ 1095163 w 2215303"/>
                    <a:gd name="connsiteY166" fmla="*/ 1258147 h 1502410"/>
                    <a:gd name="connsiteX167" fmla="*/ 1082463 w 2215303"/>
                    <a:gd name="connsiteY167" fmla="*/ 1220047 h 1502410"/>
                    <a:gd name="connsiteX168" fmla="*/ 1090083 w 2215303"/>
                    <a:gd name="connsiteY168" fmla="*/ 1174327 h 1502410"/>
                    <a:gd name="connsiteX169" fmla="*/ 1062143 w 2215303"/>
                    <a:gd name="connsiteY169" fmla="*/ 1151467 h 1502410"/>
                    <a:gd name="connsiteX170" fmla="*/ 1064683 w 2215303"/>
                    <a:gd name="connsiteY170" fmla="*/ 1090507 h 1502410"/>
                    <a:gd name="connsiteX171" fmla="*/ 1074843 w 2215303"/>
                    <a:gd name="connsiteY171" fmla="*/ 1057487 h 1502410"/>
                    <a:gd name="connsiteX172" fmla="*/ 1067223 w 2215303"/>
                    <a:gd name="connsiteY172" fmla="*/ 1016847 h 1502410"/>
                    <a:gd name="connsiteX173" fmla="*/ 1029123 w 2215303"/>
                    <a:gd name="connsiteY173" fmla="*/ 983827 h 1502410"/>
                    <a:gd name="connsiteX174" fmla="*/ 960543 w 2215303"/>
                    <a:gd name="connsiteY174" fmla="*/ 976207 h 1502410"/>
                    <a:gd name="connsiteX175" fmla="*/ 876723 w 2215303"/>
                    <a:gd name="connsiteY175" fmla="*/ 983827 h 1502410"/>
                    <a:gd name="connsiteX176" fmla="*/ 803063 w 2215303"/>
                    <a:gd name="connsiteY176" fmla="*/ 986367 h 1502410"/>
                    <a:gd name="connsiteX177" fmla="*/ 782743 w 2215303"/>
                    <a:gd name="connsiteY177" fmla="*/ 973667 h 1502410"/>
                    <a:gd name="connsiteX178" fmla="*/ 782743 w 2215303"/>
                    <a:gd name="connsiteY178" fmla="*/ 953347 h 1502410"/>
                    <a:gd name="connsiteX179" fmla="*/ 721783 w 2215303"/>
                    <a:gd name="connsiteY179" fmla="*/ 958427 h 1502410"/>
                    <a:gd name="connsiteX180" fmla="*/ 665903 w 2215303"/>
                    <a:gd name="connsiteY180" fmla="*/ 978747 h 1502410"/>
                    <a:gd name="connsiteX181" fmla="*/ 625263 w 2215303"/>
                    <a:gd name="connsiteY181" fmla="*/ 981287 h 1502410"/>
                    <a:gd name="connsiteX182" fmla="*/ 592243 w 2215303"/>
                    <a:gd name="connsiteY182" fmla="*/ 960967 h 1502410"/>
                    <a:gd name="connsiteX183" fmla="*/ 559223 w 2215303"/>
                    <a:gd name="connsiteY183" fmla="*/ 958427 h 1502410"/>
                    <a:gd name="connsiteX184" fmla="*/ 533823 w 2215303"/>
                    <a:gd name="connsiteY184" fmla="*/ 905087 h 1502410"/>
                    <a:gd name="connsiteX185" fmla="*/ 541443 w 2215303"/>
                    <a:gd name="connsiteY185" fmla="*/ 856827 h 1502410"/>
                    <a:gd name="connsiteX186" fmla="*/ 569383 w 2215303"/>
                    <a:gd name="connsiteY186" fmla="*/ 788247 h 1502410"/>
                    <a:gd name="connsiteX187" fmla="*/ 554143 w 2215303"/>
                    <a:gd name="connsiteY187" fmla="*/ 755227 h 1502410"/>
                    <a:gd name="connsiteX188" fmla="*/ 559223 w 2215303"/>
                    <a:gd name="connsiteY188" fmla="*/ 706967 h 1502410"/>
                    <a:gd name="connsiteX189" fmla="*/ 505883 w 2215303"/>
                    <a:gd name="connsiteY189" fmla="*/ 694267 h 1502410"/>
                    <a:gd name="connsiteX190" fmla="*/ 483023 w 2215303"/>
                    <a:gd name="connsiteY190" fmla="*/ 671407 h 1502410"/>
                    <a:gd name="connsiteX191" fmla="*/ 450003 w 2215303"/>
                    <a:gd name="connsiteY191" fmla="*/ 676487 h 1502410"/>
                    <a:gd name="connsiteX192" fmla="*/ 437303 w 2215303"/>
                    <a:gd name="connsiteY192" fmla="*/ 653627 h 1502410"/>
                    <a:gd name="connsiteX193" fmla="*/ 404283 w 2215303"/>
                    <a:gd name="connsiteY193" fmla="*/ 668867 h 1502410"/>
                    <a:gd name="connsiteX194" fmla="*/ 411903 w 2215303"/>
                    <a:gd name="connsiteY194" fmla="*/ 691727 h 1502410"/>
                    <a:gd name="connsiteX195" fmla="*/ 383963 w 2215303"/>
                    <a:gd name="connsiteY195" fmla="*/ 694267 h 1502410"/>
                    <a:gd name="connsiteX196" fmla="*/ 350943 w 2215303"/>
                    <a:gd name="connsiteY196" fmla="*/ 691727 h 1502410"/>
                    <a:gd name="connsiteX197" fmla="*/ 340783 w 2215303"/>
                    <a:gd name="connsiteY197" fmla="*/ 717127 h 1502410"/>
                    <a:gd name="connsiteX198" fmla="*/ 358563 w 2215303"/>
                    <a:gd name="connsiteY198" fmla="*/ 757767 h 1502410"/>
                    <a:gd name="connsiteX199" fmla="*/ 343323 w 2215303"/>
                    <a:gd name="connsiteY199" fmla="*/ 773007 h 1502410"/>
                    <a:gd name="connsiteX200" fmla="*/ 292523 w 2215303"/>
                    <a:gd name="connsiteY200" fmla="*/ 785707 h 1502410"/>
                    <a:gd name="connsiteX201" fmla="*/ 254423 w 2215303"/>
                    <a:gd name="connsiteY201" fmla="*/ 821267 h 1502410"/>
                    <a:gd name="connsiteX202" fmla="*/ 241723 w 2215303"/>
                    <a:gd name="connsiteY202" fmla="*/ 803487 h 1502410"/>
                    <a:gd name="connsiteX203" fmla="*/ 241723 w 2215303"/>
                    <a:gd name="connsiteY203" fmla="*/ 773007 h 1502410"/>
                    <a:gd name="connsiteX204" fmla="*/ 208703 w 2215303"/>
                    <a:gd name="connsiteY204" fmla="*/ 765387 h 1502410"/>
                    <a:gd name="connsiteX205" fmla="*/ 213783 w 2215303"/>
                    <a:gd name="connsiteY205" fmla="*/ 790787 h 1502410"/>
                    <a:gd name="connsiteX206" fmla="*/ 206163 w 2215303"/>
                    <a:gd name="connsiteY206" fmla="*/ 806027 h 1502410"/>
                    <a:gd name="connsiteX207" fmla="*/ 188383 w 2215303"/>
                    <a:gd name="connsiteY207" fmla="*/ 790787 h 1502410"/>
                    <a:gd name="connsiteX208" fmla="*/ 170603 w 2215303"/>
                    <a:gd name="connsiteY208" fmla="*/ 811107 h 1502410"/>
                    <a:gd name="connsiteX209" fmla="*/ 178223 w 2215303"/>
                    <a:gd name="connsiteY209" fmla="*/ 833967 h 1502410"/>
                    <a:gd name="connsiteX210" fmla="*/ 165523 w 2215303"/>
                    <a:gd name="connsiteY210" fmla="*/ 841587 h 1502410"/>
                    <a:gd name="connsiteX211" fmla="*/ 170603 w 2215303"/>
                    <a:gd name="connsiteY211" fmla="*/ 872067 h 1502410"/>
                    <a:gd name="connsiteX212" fmla="*/ 135043 w 2215303"/>
                    <a:gd name="connsiteY212" fmla="*/ 879687 h 1502410"/>
                    <a:gd name="connsiteX213" fmla="*/ 58843 w 2215303"/>
                    <a:gd name="connsiteY213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623483 w 2215303"/>
                    <a:gd name="connsiteY64" fmla="*/ 178647 h 1502410"/>
                    <a:gd name="connsiteX65" fmla="*/ 1697143 w 2215303"/>
                    <a:gd name="connsiteY65" fmla="*/ 196427 h 1502410"/>
                    <a:gd name="connsiteX66" fmla="*/ 1722543 w 2215303"/>
                    <a:gd name="connsiteY66" fmla="*/ 221827 h 1502410"/>
                    <a:gd name="connsiteX67" fmla="*/ 1763183 w 2215303"/>
                    <a:gd name="connsiteY67" fmla="*/ 216747 h 1502410"/>
                    <a:gd name="connsiteX68" fmla="*/ 1824143 w 2215303"/>
                    <a:gd name="connsiteY68" fmla="*/ 224367 h 1502410"/>
                    <a:gd name="connsiteX69" fmla="*/ 1847003 w 2215303"/>
                    <a:gd name="connsiteY69" fmla="*/ 226907 h 1502410"/>
                    <a:gd name="connsiteX70" fmla="*/ 1946063 w 2215303"/>
                    <a:gd name="connsiteY70" fmla="*/ 237067 h 1502410"/>
                    <a:gd name="connsiteX71" fmla="*/ 2101003 w 2215303"/>
                    <a:gd name="connsiteY71" fmla="*/ 252307 h 1502410"/>
                    <a:gd name="connsiteX72" fmla="*/ 2179743 w 2215303"/>
                    <a:gd name="connsiteY72" fmla="*/ 257387 h 1502410"/>
                    <a:gd name="connsiteX73" fmla="*/ 2197523 w 2215303"/>
                    <a:gd name="connsiteY73" fmla="*/ 267547 h 1502410"/>
                    <a:gd name="connsiteX74" fmla="*/ 2210223 w 2215303"/>
                    <a:gd name="connsiteY74" fmla="*/ 313267 h 1502410"/>
                    <a:gd name="connsiteX75" fmla="*/ 2205143 w 2215303"/>
                    <a:gd name="connsiteY75" fmla="*/ 331047 h 1502410"/>
                    <a:gd name="connsiteX76" fmla="*/ 2189903 w 2215303"/>
                    <a:gd name="connsiteY76" fmla="*/ 353907 h 1502410"/>
                    <a:gd name="connsiteX77" fmla="*/ 2202603 w 2215303"/>
                    <a:gd name="connsiteY77" fmla="*/ 379307 h 1502410"/>
                    <a:gd name="connsiteX78" fmla="*/ 2215303 w 2215303"/>
                    <a:gd name="connsiteY78" fmla="*/ 404707 h 1502410"/>
                    <a:gd name="connsiteX79" fmla="*/ 2202603 w 2215303"/>
                    <a:gd name="connsiteY79" fmla="*/ 417407 h 1502410"/>
                    <a:gd name="connsiteX80" fmla="*/ 2177203 w 2215303"/>
                    <a:gd name="connsiteY80" fmla="*/ 427567 h 1502410"/>
                    <a:gd name="connsiteX81" fmla="*/ 2184823 w 2215303"/>
                    <a:gd name="connsiteY81" fmla="*/ 455507 h 1502410"/>
                    <a:gd name="connsiteX82" fmla="*/ 2189903 w 2215303"/>
                    <a:gd name="connsiteY82" fmla="*/ 468207 h 1502410"/>
                    <a:gd name="connsiteX83" fmla="*/ 2177203 w 2215303"/>
                    <a:gd name="connsiteY83" fmla="*/ 493607 h 1502410"/>
                    <a:gd name="connsiteX84" fmla="*/ 2184823 w 2215303"/>
                    <a:gd name="connsiteY84" fmla="*/ 557107 h 1502410"/>
                    <a:gd name="connsiteX85" fmla="*/ 2156883 w 2215303"/>
                    <a:gd name="connsiteY85" fmla="*/ 587587 h 1502410"/>
                    <a:gd name="connsiteX86" fmla="*/ 2123863 w 2215303"/>
                    <a:gd name="connsiteY86" fmla="*/ 625687 h 1502410"/>
                    <a:gd name="connsiteX87" fmla="*/ 2121323 w 2215303"/>
                    <a:gd name="connsiteY87" fmla="*/ 651087 h 1502410"/>
                    <a:gd name="connsiteX88" fmla="*/ 2123863 w 2215303"/>
                    <a:gd name="connsiteY88" fmla="*/ 681567 h 1502410"/>
                    <a:gd name="connsiteX89" fmla="*/ 2113703 w 2215303"/>
                    <a:gd name="connsiteY89" fmla="*/ 699347 h 1502410"/>
                    <a:gd name="connsiteX90" fmla="*/ 2080683 w 2215303"/>
                    <a:gd name="connsiteY90" fmla="*/ 717127 h 1502410"/>
                    <a:gd name="connsiteX91" fmla="*/ 2045123 w 2215303"/>
                    <a:gd name="connsiteY91" fmla="*/ 724747 h 1502410"/>
                    <a:gd name="connsiteX92" fmla="*/ 2012103 w 2215303"/>
                    <a:gd name="connsiteY92" fmla="*/ 719667 h 1502410"/>
                    <a:gd name="connsiteX93" fmla="*/ 1986703 w 2215303"/>
                    <a:gd name="connsiteY93" fmla="*/ 714587 h 1502410"/>
                    <a:gd name="connsiteX94" fmla="*/ 1925743 w 2215303"/>
                    <a:gd name="connsiteY94" fmla="*/ 729827 h 1502410"/>
                    <a:gd name="connsiteX95" fmla="*/ 1887643 w 2215303"/>
                    <a:gd name="connsiteY95" fmla="*/ 734907 h 1502410"/>
                    <a:gd name="connsiteX96" fmla="*/ 1844463 w 2215303"/>
                    <a:gd name="connsiteY96" fmla="*/ 719667 h 1502410"/>
                    <a:gd name="connsiteX97" fmla="*/ 1824143 w 2215303"/>
                    <a:gd name="connsiteY97" fmla="*/ 701887 h 1502410"/>
                    <a:gd name="connsiteX98" fmla="*/ 1821603 w 2215303"/>
                    <a:gd name="connsiteY98" fmla="*/ 668867 h 1502410"/>
                    <a:gd name="connsiteX99" fmla="*/ 1806363 w 2215303"/>
                    <a:gd name="connsiteY99" fmla="*/ 661247 h 1502410"/>
                    <a:gd name="connsiteX100" fmla="*/ 1775883 w 2215303"/>
                    <a:gd name="connsiteY100" fmla="*/ 671407 h 1502410"/>
                    <a:gd name="connsiteX101" fmla="*/ 1755563 w 2215303"/>
                    <a:gd name="connsiteY101" fmla="*/ 663787 h 1502410"/>
                    <a:gd name="connsiteX102" fmla="*/ 1747943 w 2215303"/>
                    <a:gd name="connsiteY102" fmla="*/ 653627 h 1502410"/>
                    <a:gd name="connsiteX103" fmla="*/ 1725083 w 2215303"/>
                    <a:gd name="connsiteY103" fmla="*/ 668867 h 1502410"/>
                    <a:gd name="connsiteX104" fmla="*/ 1694603 w 2215303"/>
                    <a:gd name="connsiteY104" fmla="*/ 686647 h 1502410"/>
                    <a:gd name="connsiteX105" fmla="*/ 1674283 w 2215303"/>
                    <a:gd name="connsiteY105" fmla="*/ 701887 h 1502410"/>
                    <a:gd name="connsiteX106" fmla="*/ 1681903 w 2215303"/>
                    <a:gd name="connsiteY106" fmla="*/ 722207 h 1502410"/>
                    <a:gd name="connsiteX107" fmla="*/ 1689523 w 2215303"/>
                    <a:gd name="connsiteY107" fmla="*/ 742527 h 1502410"/>
                    <a:gd name="connsiteX108" fmla="*/ 1684443 w 2215303"/>
                    <a:gd name="connsiteY108" fmla="*/ 770467 h 1502410"/>
                    <a:gd name="connsiteX109" fmla="*/ 1699683 w 2215303"/>
                    <a:gd name="connsiteY109" fmla="*/ 783167 h 1502410"/>
                    <a:gd name="connsiteX110" fmla="*/ 1674283 w 2215303"/>
                    <a:gd name="connsiteY110" fmla="*/ 803487 h 1502410"/>
                    <a:gd name="connsiteX111" fmla="*/ 1656503 w 2215303"/>
                    <a:gd name="connsiteY111" fmla="*/ 826347 h 1502410"/>
                    <a:gd name="connsiteX112" fmla="*/ 1664123 w 2215303"/>
                    <a:gd name="connsiteY112" fmla="*/ 851747 h 1502410"/>
                    <a:gd name="connsiteX113" fmla="*/ 1692063 w 2215303"/>
                    <a:gd name="connsiteY113" fmla="*/ 874607 h 1502410"/>
                    <a:gd name="connsiteX114" fmla="*/ 1725083 w 2215303"/>
                    <a:gd name="connsiteY114" fmla="*/ 894927 h 1502410"/>
                    <a:gd name="connsiteX115" fmla="*/ 1750483 w 2215303"/>
                    <a:gd name="connsiteY115" fmla="*/ 907627 h 1502410"/>
                    <a:gd name="connsiteX116" fmla="*/ 1773343 w 2215303"/>
                    <a:gd name="connsiteY116" fmla="*/ 920327 h 1502410"/>
                    <a:gd name="connsiteX117" fmla="*/ 1786043 w 2215303"/>
                    <a:gd name="connsiteY117" fmla="*/ 953347 h 1502410"/>
                    <a:gd name="connsiteX118" fmla="*/ 1788583 w 2215303"/>
                    <a:gd name="connsiteY118" fmla="*/ 973667 h 1502410"/>
                    <a:gd name="connsiteX119" fmla="*/ 1821603 w 2215303"/>
                    <a:gd name="connsiteY119" fmla="*/ 1052407 h 1502410"/>
                    <a:gd name="connsiteX120" fmla="*/ 1847003 w 2215303"/>
                    <a:gd name="connsiteY120" fmla="*/ 1075267 h 1502410"/>
                    <a:gd name="connsiteX121" fmla="*/ 1877483 w 2215303"/>
                    <a:gd name="connsiteY121" fmla="*/ 1082887 h 1502410"/>
                    <a:gd name="connsiteX122" fmla="*/ 1923203 w 2215303"/>
                    <a:gd name="connsiteY122" fmla="*/ 1090507 h 1502410"/>
                    <a:gd name="connsiteX123" fmla="*/ 1902883 w 2215303"/>
                    <a:gd name="connsiteY123" fmla="*/ 1115907 h 1502410"/>
                    <a:gd name="connsiteX124" fmla="*/ 1844463 w 2215303"/>
                    <a:gd name="connsiteY124" fmla="*/ 1143847 h 1502410"/>
                    <a:gd name="connsiteX125" fmla="*/ 1811443 w 2215303"/>
                    <a:gd name="connsiteY125" fmla="*/ 1159087 h 1502410"/>
                    <a:gd name="connsiteX126" fmla="*/ 1796203 w 2215303"/>
                    <a:gd name="connsiteY126" fmla="*/ 1174327 h 1502410"/>
                    <a:gd name="connsiteX127" fmla="*/ 1775883 w 2215303"/>
                    <a:gd name="connsiteY127" fmla="*/ 1202267 h 1502410"/>
                    <a:gd name="connsiteX128" fmla="*/ 1740323 w 2215303"/>
                    <a:gd name="connsiteY128" fmla="*/ 1212427 h 1502410"/>
                    <a:gd name="connsiteX129" fmla="*/ 1704763 w 2215303"/>
                    <a:gd name="connsiteY129" fmla="*/ 1214967 h 1502410"/>
                    <a:gd name="connsiteX130" fmla="*/ 1648883 w 2215303"/>
                    <a:gd name="connsiteY130" fmla="*/ 1268307 h 1502410"/>
                    <a:gd name="connsiteX131" fmla="*/ 1631103 w 2215303"/>
                    <a:gd name="connsiteY131" fmla="*/ 1270847 h 1502410"/>
                    <a:gd name="connsiteX132" fmla="*/ 1641263 w 2215303"/>
                    <a:gd name="connsiteY132" fmla="*/ 1296247 h 1502410"/>
                    <a:gd name="connsiteX133" fmla="*/ 1704763 w 2215303"/>
                    <a:gd name="connsiteY133" fmla="*/ 1314027 h 1502410"/>
                    <a:gd name="connsiteX134" fmla="*/ 1735243 w 2215303"/>
                    <a:gd name="connsiteY134" fmla="*/ 1339427 h 1502410"/>
                    <a:gd name="connsiteX135" fmla="*/ 1714923 w 2215303"/>
                    <a:gd name="connsiteY135" fmla="*/ 1347047 h 1502410"/>
                    <a:gd name="connsiteX136" fmla="*/ 1694603 w 2215303"/>
                    <a:gd name="connsiteY136" fmla="*/ 1359747 h 1502410"/>
                    <a:gd name="connsiteX137" fmla="*/ 1692063 w 2215303"/>
                    <a:gd name="connsiteY137" fmla="*/ 1387687 h 1502410"/>
                    <a:gd name="connsiteX138" fmla="*/ 1689523 w 2215303"/>
                    <a:gd name="connsiteY138" fmla="*/ 1408007 h 1502410"/>
                    <a:gd name="connsiteX139" fmla="*/ 1686983 w 2215303"/>
                    <a:gd name="connsiteY139" fmla="*/ 1435947 h 1502410"/>
                    <a:gd name="connsiteX140" fmla="*/ 1697143 w 2215303"/>
                    <a:gd name="connsiteY140" fmla="*/ 1484207 h 1502410"/>
                    <a:gd name="connsiteX141" fmla="*/ 1661583 w 2215303"/>
                    <a:gd name="connsiteY141" fmla="*/ 1501987 h 1502410"/>
                    <a:gd name="connsiteX142" fmla="*/ 1620943 w 2215303"/>
                    <a:gd name="connsiteY142" fmla="*/ 1486747 h 1502410"/>
                    <a:gd name="connsiteX143" fmla="*/ 1559983 w 2215303"/>
                    <a:gd name="connsiteY143" fmla="*/ 1489287 h 1502410"/>
                    <a:gd name="connsiteX144" fmla="*/ 1552363 w 2215303"/>
                    <a:gd name="connsiteY144" fmla="*/ 1443567 h 1502410"/>
                    <a:gd name="connsiteX145" fmla="*/ 1542203 w 2215303"/>
                    <a:gd name="connsiteY145" fmla="*/ 1423247 h 1502410"/>
                    <a:gd name="connsiteX146" fmla="*/ 1519343 w 2215303"/>
                    <a:gd name="connsiteY146" fmla="*/ 1433407 h 1502410"/>
                    <a:gd name="connsiteX147" fmla="*/ 1506643 w 2215303"/>
                    <a:gd name="connsiteY147" fmla="*/ 1405467 h 1502410"/>
                    <a:gd name="connsiteX148" fmla="*/ 1521883 w 2215303"/>
                    <a:gd name="connsiteY148" fmla="*/ 1377527 h 1502410"/>
                    <a:gd name="connsiteX149" fmla="*/ 1506643 w 2215303"/>
                    <a:gd name="connsiteY149" fmla="*/ 1334347 h 1502410"/>
                    <a:gd name="connsiteX150" fmla="*/ 1496483 w 2215303"/>
                    <a:gd name="connsiteY150" fmla="*/ 1296247 h 1502410"/>
                    <a:gd name="connsiteX151" fmla="*/ 1435523 w 2215303"/>
                    <a:gd name="connsiteY151" fmla="*/ 1281007 h 1502410"/>
                    <a:gd name="connsiteX152" fmla="*/ 1399963 w 2215303"/>
                    <a:gd name="connsiteY152" fmla="*/ 1303867 h 1502410"/>
                    <a:gd name="connsiteX153" fmla="*/ 1379643 w 2215303"/>
                    <a:gd name="connsiteY153" fmla="*/ 1341967 h 1502410"/>
                    <a:gd name="connsiteX154" fmla="*/ 1336463 w 2215303"/>
                    <a:gd name="connsiteY154" fmla="*/ 1359747 h 1502410"/>
                    <a:gd name="connsiteX155" fmla="*/ 1305983 w 2215303"/>
                    <a:gd name="connsiteY155" fmla="*/ 1364827 h 1502410"/>
                    <a:gd name="connsiteX156" fmla="*/ 1288203 w 2215303"/>
                    <a:gd name="connsiteY156" fmla="*/ 1349587 h 1502410"/>
                    <a:gd name="connsiteX157" fmla="*/ 1285663 w 2215303"/>
                    <a:gd name="connsiteY157" fmla="*/ 1331807 h 1502410"/>
                    <a:gd name="connsiteX158" fmla="*/ 1255183 w 2215303"/>
                    <a:gd name="connsiteY158" fmla="*/ 1336887 h 1502410"/>
                    <a:gd name="connsiteX159" fmla="*/ 1257723 w 2215303"/>
                    <a:gd name="connsiteY159" fmla="*/ 1316567 h 1502410"/>
                    <a:gd name="connsiteX160" fmla="*/ 1229783 w 2215303"/>
                    <a:gd name="connsiteY160" fmla="*/ 1303867 h 1502410"/>
                    <a:gd name="connsiteX161" fmla="*/ 1219623 w 2215303"/>
                    <a:gd name="connsiteY161" fmla="*/ 1281007 h 1502410"/>
                    <a:gd name="connsiteX162" fmla="*/ 1191683 w 2215303"/>
                    <a:gd name="connsiteY162" fmla="*/ 1296247 h 1502410"/>
                    <a:gd name="connsiteX163" fmla="*/ 1148503 w 2215303"/>
                    <a:gd name="connsiteY163" fmla="*/ 1286087 h 1502410"/>
                    <a:gd name="connsiteX164" fmla="*/ 1130723 w 2215303"/>
                    <a:gd name="connsiteY164" fmla="*/ 1273387 h 1502410"/>
                    <a:gd name="connsiteX165" fmla="*/ 1095163 w 2215303"/>
                    <a:gd name="connsiteY165" fmla="*/ 1258147 h 1502410"/>
                    <a:gd name="connsiteX166" fmla="*/ 1082463 w 2215303"/>
                    <a:gd name="connsiteY166" fmla="*/ 1220047 h 1502410"/>
                    <a:gd name="connsiteX167" fmla="*/ 1090083 w 2215303"/>
                    <a:gd name="connsiteY167" fmla="*/ 1174327 h 1502410"/>
                    <a:gd name="connsiteX168" fmla="*/ 1062143 w 2215303"/>
                    <a:gd name="connsiteY168" fmla="*/ 1151467 h 1502410"/>
                    <a:gd name="connsiteX169" fmla="*/ 1064683 w 2215303"/>
                    <a:gd name="connsiteY169" fmla="*/ 1090507 h 1502410"/>
                    <a:gd name="connsiteX170" fmla="*/ 1074843 w 2215303"/>
                    <a:gd name="connsiteY170" fmla="*/ 1057487 h 1502410"/>
                    <a:gd name="connsiteX171" fmla="*/ 1067223 w 2215303"/>
                    <a:gd name="connsiteY171" fmla="*/ 1016847 h 1502410"/>
                    <a:gd name="connsiteX172" fmla="*/ 1029123 w 2215303"/>
                    <a:gd name="connsiteY172" fmla="*/ 983827 h 1502410"/>
                    <a:gd name="connsiteX173" fmla="*/ 960543 w 2215303"/>
                    <a:gd name="connsiteY173" fmla="*/ 976207 h 1502410"/>
                    <a:gd name="connsiteX174" fmla="*/ 876723 w 2215303"/>
                    <a:gd name="connsiteY174" fmla="*/ 983827 h 1502410"/>
                    <a:gd name="connsiteX175" fmla="*/ 803063 w 2215303"/>
                    <a:gd name="connsiteY175" fmla="*/ 986367 h 1502410"/>
                    <a:gd name="connsiteX176" fmla="*/ 782743 w 2215303"/>
                    <a:gd name="connsiteY176" fmla="*/ 973667 h 1502410"/>
                    <a:gd name="connsiteX177" fmla="*/ 782743 w 2215303"/>
                    <a:gd name="connsiteY177" fmla="*/ 953347 h 1502410"/>
                    <a:gd name="connsiteX178" fmla="*/ 721783 w 2215303"/>
                    <a:gd name="connsiteY178" fmla="*/ 958427 h 1502410"/>
                    <a:gd name="connsiteX179" fmla="*/ 665903 w 2215303"/>
                    <a:gd name="connsiteY179" fmla="*/ 978747 h 1502410"/>
                    <a:gd name="connsiteX180" fmla="*/ 625263 w 2215303"/>
                    <a:gd name="connsiteY180" fmla="*/ 981287 h 1502410"/>
                    <a:gd name="connsiteX181" fmla="*/ 592243 w 2215303"/>
                    <a:gd name="connsiteY181" fmla="*/ 960967 h 1502410"/>
                    <a:gd name="connsiteX182" fmla="*/ 559223 w 2215303"/>
                    <a:gd name="connsiteY182" fmla="*/ 958427 h 1502410"/>
                    <a:gd name="connsiteX183" fmla="*/ 533823 w 2215303"/>
                    <a:gd name="connsiteY183" fmla="*/ 905087 h 1502410"/>
                    <a:gd name="connsiteX184" fmla="*/ 541443 w 2215303"/>
                    <a:gd name="connsiteY184" fmla="*/ 856827 h 1502410"/>
                    <a:gd name="connsiteX185" fmla="*/ 569383 w 2215303"/>
                    <a:gd name="connsiteY185" fmla="*/ 788247 h 1502410"/>
                    <a:gd name="connsiteX186" fmla="*/ 554143 w 2215303"/>
                    <a:gd name="connsiteY186" fmla="*/ 755227 h 1502410"/>
                    <a:gd name="connsiteX187" fmla="*/ 559223 w 2215303"/>
                    <a:gd name="connsiteY187" fmla="*/ 706967 h 1502410"/>
                    <a:gd name="connsiteX188" fmla="*/ 505883 w 2215303"/>
                    <a:gd name="connsiteY188" fmla="*/ 694267 h 1502410"/>
                    <a:gd name="connsiteX189" fmla="*/ 483023 w 2215303"/>
                    <a:gd name="connsiteY189" fmla="*/ 671407 h 1502410"/>
                    <a:gd name="connsiteX190" fmla="*/ 450003 w 2215303"/>
                    <a:gd name="connsiteY190" fmla="*/ 676487 h 1502410"/>
                    <a:gd name="connsiteX191" fmla="*/ 437303 w 2215303"/>
                    <a:gd name="connsiteY191" fmla="*/ 653627 h 1502410"/>
                    <a:gd name="connsiteX192" fmla="*/ 404283 w 2215303"/>
                    <a:gd name="connsiteY192" fmla="*/ 668867 h 1502410"/>
                    <a:gd name="connsiteX193" fmla="*/ 411903 w 2215303"/>
                    <a:gd name="connsiteY193" fmla="*/ 691727 h 1502410"/>
                    <a:gd name="connsiteX194" fmla="*/ 383963 w 2215303"/>
                    <a:gd name="connsiteY194" fmla="*/ 694267 h 1502410"/>
                    <a:gd name="connsiteX195" fmla="*/ 350943 w 2215303"/>
                    <a:gd name="connsiteY195" fmla="*/ 691727 h 1502410"/>
                    <a:gd name="connsiteX196" fmla="*/ 340783 w 2215303"/>
                    <a:gd name="connsiteY196" fmla="*/ 717127 h 1502410"/>
                    <a:gd name="connsiteX197" fmla="*/ 358563 w 2215303"/>
                    <a:gd name="connsiteY197" fmla="*/ 757767 h 1502410"/>
                    <a:gd name="connsiteX198" fmla="*/ 343323 w 2215303"/>
                    <a:gd name="connsiteY198" fmla="*/ 773007 h 1502410"/>
                    <a:gd name="connsiteX199" fmla="*/ 292523 w 2215303"/>
                    <a:gd name="connsiteY199" fmla="*/ 785707 h 1502410"/>
                    <a:gd name="connsiteX200" fmla="*/ 254423 w 2215303"/>
                    <a:gd name="connsiteY200" fmla="*/ 821267 h 1502410"/>
                    <a:gd name="connsiteX201" fmla="*/ 241723 w 2215303"/>
                    <a:gd name="connsiteY201" fmla="*/ 803487 h 1502410"/>
                    <a:gd name="connsiteX202" fmla="*/ 241723 w 2215303"/>
                    <a:gd name="connsiteY202" fmla="*/ 773007 h 1502410"/>
                    <a:gd name="connsiteX203" fmla="*/ 208703 w 2215303"/>
                    <a:gd name="connsiteY203" fmla="*/ 765387 h 1502410"/>
                    <a:gd name="connsiteX204" fmla="*/ 213783 w 2215303"/>
                    <a:gd name="connsiteY204" fmla="*/ 790787 h 1502410"/>
                    <a:gd name="connsiteX205" fmla="*/ 206163 w 2215303"/>
                    <a:gd name="connsiteY205" fmla="*/ 806027 h 1502410"/>
                    <a:gd name="connsiteX206" fmla="*/ 188383 w 2215303"/>
                    <a:gd name="connsiteY206" fmla="*/ 790787 h 1502410"/>
                    <a:gd name="connsiteX207" fmla="*/ 170603 w 2215303"/>
                    <a:gd name="connsiteY207" fmla="*/ 811107 h 1502410"/>
                    <a:gd name="connsiteX208" fmla="*/ 178223 w 2215303"/>
                    <a:gd name="connsiteY208" fmla="*/ 833967 h 1502410"/>
                    <a:gd name="connsiteX209" fmla="*/ 165523 w 2215303"/>
                    <a:gd name="connsiteY209" fmla="*/ 841587 h 1502410"/>
                    <a:gd name="connsiteX210" fmla="*/ 170603 w 2215303"/>
                    <a:gd name="connsiteY210" fmla="*/ 872067 h 1502410"/>
                    <a:gd name="connsiteX211" fmla="*/ 135043 w 2215303"/>
                    <a:gd name="connsiteY211" fmla="*/ 879687 h 1502410"/>
                    <a:gd name="connsiteX212" fmla="*/ 58843 w 2215303"/>
                    <a:gd name="connsiteY212" fmla="*/ 902547 h 1502410"/>
                    <a:gd name="connsiteX0" fmla="*/ 58843 w 2215303"/>
                    <a:gd name="connsiteY0" fmla="*/ 902547 h 1502410"/>
                    <a:gd name="connsiteX1" fmla="*/ 5503 w 2215303"/>
                    <a:gd name="connsiteY1" fmla="*/ 841587 h 1502410"/>
                    <a:gd name="connsiteX2" fmla="*/ 25823 w 2215303"/>
                    <a:gd name="connsiteY2" fmla="*/ 821267 h 1502410"/>
                    <a:gd name="connsiteX3" fmla="*/ 61383 w 2215303"/>
                    <a:gd name="connsiteY3" fmla="*/ 788247 h 1502410"/>
                    <a:gd name="connsiteX4" fmla="*/ 86783 w 2215303"/>
                    <a:gd name="connsiteY4" fmla="*/ 757767 h 1502410"/>
                    <a:gd name="connsiteX5" fmla="*/ 94403 w 2215303"/>
                    <a:gd name="connsiteY5" fmla="*/ 717127 h 1502410"/>
                    <a:gd name="connsiteX6" fmla="*/ 89323 w 2215303"/>
                    <a:gd name="connsiteY6" fmla="*/ 686647 h 1502410"/>
                    <a:gd name="connsiteX7" fmla="*/ 99483 w 2215303"/>
                    <a:gd name="connsiteY7" fmla="*/ 651087 h 1502410"/>
                    <a:gd name="connsiteX8" fmla="*/ 94403 w 2215303"/>
                    <a:gd name="connsiteY8" fmla="*/ 587587 h 1502410"/>
                    <a:gd name="connsiteX9" fmla="*/ 76623 w 2215303"/>
                    <a:gd name="connsiteY9" fmla="*/ 541867 h 1502410"/>
                    <a:gd name="connsiteX10" fmla="*/ 66463 w 2215303"/>
                    <a:gd name="connsiteY10" fmla="*/ 506307 h 1502410"/>
                    <a:gd name="connsiteX11" fmla="*/ 69003 w 2215303"/>
                    <a:gd name="connsiteY11" fmla="*/ 475827 h 1502410"/>
                    <a:gd name="connsiteX12" fmla="*/ 56303 w 2215303"/>
                    <a:gd name="connsiteY12" fmla="*/ 435187 h 1502410"/>
                    <a:gd name="connsiteX13" fmla="*/ 48683 w 2215303"/>
                    <a:gd name="connsiteY13" fmla="*/ 386927 h 1502410"/>
                    <a:gd name="connsiteX14" fmla="*/ 63923 w 2215303"/>
                    <a:gd name="connsiteY14" fmla="*/ 389467 h 1502410"/>
                    <a:gd name="connsiteX15" fmla="*/ 66463 w 2215303"/>
                    <a:gd name="connsiteY15" fmla="*/ 402167 h 1502410"/>
                    <a:gd name="connsiteX16" fmla="*/ 79163 w 2215303"/>
                    <a:gd name="connsiteY16" fmla="*/ 379307 h 1502410"/>
                    <a:gd name="connsiteX17" fmla="*/ 137583 w 2215303"/>
                    <a:gd name="connsiteY17" fmla="*/ 358987 h 1502410"/>
                    <a:gd name="connsiteX18" fmla="*/ 173143 w 2215303"/>
                    <a:gd name="connsiteY18" fmla="*/ 364067 h 1502410"/>
                    <a:gd name="connsiteX19" fmla="*/ 135043 w 2215303"/>
                    <a:gd name="connsiteY19" fmla="*/ 407247 h 1502410"/>
                    <a:gd name="connsiteX20" fmla="*/ 91863 w 2215303"/>
                    <a:gd name="connsiteY20" fmla="*/ 407247 h 1502410"/>
                    <a:gd name="connsiteX21" fmla="*/ 74083 w 2215303"/>
                    <a:gd name="connsiteY21" fmla="*/ 422487 h 1502410"/>
                    <a:gd name="connsiteX22" fmla="*/ 69003 w 2215303"/>
                    <a:gd name="connsiteY22" fmla="*/ 478367 h 1502410"/>
                    <a:gd name="connsiteX23" fmla="*/ 114723 w 2215303"/>
                    <a:gd name="connsiteY23" fmla="*/ 513927 h 1502410"/>
                    <a:gd name="connsiteX24" fmla="*/ 140123 w 2215303"/>
                    <a:gd name="connsiteY24" fmla="*/ 513927 h 1502410"/>
                    <a:gd name="connsiteX25" fmla="*/ 157903 w 2215303"/>
                    <a:gd name="connsiteY25" fmla="*/ 463127 h 1502410"/>
                    <a:gd name="connsiteX26" fmla="*/ 175683 w 2215303"/>
                    <a:gd name="connsiteY26" fmla="*/ 414867 h 1502410"/>
                    <a:gd name="connsiteX27" fmla="*/ 208703 w 2215303"/>
                    <a:gd name="connsiteY27" fmla="*/ 356447 h 1502410"/>
                    <a:gd name="connsiteX28" fmla="*/ 249343 w 2215303"/>
                    <a:gd name="connsiteY28" fmla="*/ 341207 h 1502410"/>
                    <a:gd name="connsiteX29" fmla="*/ 350943 w 2215303"/>
                    <a:gd name="connsiteY29" fmla="*/ 308187 h 1502410"/>
                    <a:gd name="connsiteX30" fmla="*/ 429683 w 2215303"/>
                    <a:gd name="connsiteY30" fmla="*/ 295487 h 1502410"/>
                    <a:gd name="connsiteX31" fmla="*/ 485563 w 2215303"/>
                    <a:gd name="connsiteY31" fmla="*/ 272627 h 1502410"/>
                    <a:gd name="connsiteX32" fmla="*/ 549063 w 2215303"/>
                    <a:gd name="connsiteY32" fmla="*/ 265007 h 1502410"/>
                    <a:gd name="connsiteX33" fmla="*/ 610023 w 2215303"/>
                    <a:gd name="connsiteY33" fmla="*/ 254847 h 1502410"/>
                    <a:gd name="connsiteX34" fmla="*/ 693843 w 2215303"/>
                    <a:gd name="connsiteY34" fmla="*/ 171027 h 1502410"/>
                    <a:gd name="connsiteX35" fmla="*/ 726863 w 2215303"/>
                    <a:gd name="connsiteY35" fmla="*/ 150707 h 1502410"/>
                    <a:gd name="connsiteX36" fmla="*/ 762423 w 2215303"/>
                    <a:gd name="connsiteY36" fmla="*/ 125307 h 1502410"/>
                    <a:gd name="connsiteX37" fmla="*/ 818303 w 2215303"/>
                    <a:gd name="connsiteY37" fmla="*/ 115147 h 1502410"/>
                    <a:gd name="connsiteX38" fmla="*/ 871643 w 2215303"/>
                    <a:gd name="connsiteY38" fmla="*/ 112607 h 1502410"/>
                    <a:gd name="connsiteX39" fmla="*/ 909743 w 2215303"/>
                    <a:gd name="connsiteY39" fmla="*/ 69427 h 1502410"/>
                    <a:gd name="connsiteX40" fmla="*/ 988483 w 2215303"/>
                    <a:gd name="connsiteY40" fmla="*/ 54187 h 1502410"/>
                    <a:gd name="connsiteX41" fmla="*/ 1097703 w 2215303"/>
                    <a:gd name="connsiteY41" fmla="*/ 23707 h 1502410"/>
                    <a:gd name="connsiteX42" fmla="*/ 1189143 w 2215303"/>
                    <a:gd name="connsiteY42" fmla="*/ 13547 h 1502410"/>
                    <a:gd name="connsiteX43" fmla="*/ 1237403 w 2215303"/>
                    <a:gd name="connsiteY43" fmla="*/ 3387 h 1502410"/>
                    <a:gd name="connsiteX44" fmla="*/ 1275503 w 2215303"/>
                    <a:gd name="connsiteY44" fmla="*/ 5927 h 1502410"/>
                    <a:gd name="connsiteX45" fmla="*/ 1326303 w 2215303"/>
                    <a:gd name="connsiteY45" fmla="*/ 38947 h 1502410"/>
                    <a:gd name="connsiteX46" fmla="*/ 1384723 w 2215303"/>
                    <a:gd name="connsiteY46" fmla="*/ 61807 h 1502410"/>
                    <a:gd name="connsiteX47" fmla="*/ 1410123 w 2215303"/>
                    <a:gd name="connsiteY47" fmla="*/ 79587 h 1502410"/>
                    <a:gd name="connsiteX48" fmla="*/ 1422823 w 2215303"/>
                    <a:gd name="connsiteY48" fmla="*/ 99907 h 1502410"/>
                    <a:gd name="connsiteX49" fmla="*/ 1417743 w 2215303"/>
                    <a:gd name="connsiteY49" fmla="*/ 112607 h 1502410"/>
                    <a:gd name="connsiteX50" fmla="*/ 1397423 w 2215303"/>
                    <a:gd name="connsiteY50" fmla="*/ 79587 h 1502410"/>
                    <a:gd name="connsiteX51" fmla="*/ 1354243 w 2215303"/>
                    <a:gd name="connsiteY51" fmla="*/ 61807 h 1502410"/>
                    <a:gd name="connsiteX52" fmla="*/ 1321223 w 2215303"/>
                    <a:gd name="connsiteY52" fmla="*/ 51647 h 1502410"/>
                    <a:gd name="connsiteX53" fmla="*/ 1285663 w 2215303"/>
                    <a:gd name="connsiteY53" fmla="*/ 44027 h 1502410"/>
                    <a:gd name="connsiteX54" fmla="*/ 1290743 w 2215303"/>
                    <a:gd name="connsiteY54" fmla="*/ 79587 h 1502410"/>
                    <a:gd name="connsiteX55" fmla="*/ 1311063 w 2215303"/>
                    <a:gd name="connsiteY55" fmla="*/ 107527 h 1502410"/>
                    <a:gd name="connsiteX56" fmla="*/ 1323763 w 2215303"/>
                    <a:gd name="connsiteY56" fmla="*/ 130387 h 1502410"/>
                    <a:gd name="connsiteX57" fmla="*/ 1321223 w 2215303"/>
                    <a:gd name="connsiteY57" fmla="*/ 173567 h 1502410"/>
                    <a:gd name="connsiteX58" fmla="*/ 1346623 w 2215303"/>
                    <a:gd name="connsiteY58" fmla="*/ 198967 h 1502410"/>
                    <a:gd name="connsiteX59" fmla="*/ 1392343 w 2215303"/>
                    <a:gd name="connsiteY59" fmla="*/ 231987 h 1502410"/>
                    <a:gd name="connsiteX60" fmla="*/ 1473623 w 2215303"/>
                    <a:gd name="connsiteY60" fmla="*/ 237067 h 1502410"/>
                    <a:gd name="connsiteX61" fmla="*/ 1557443 w 2215303"/>
                    <a:gd name="connsiteY61" fmla="*/ 234527 h 1502410"/>
                    <a:gd name="connsiteX62" fmla="*/ 1623483 w 2215303"/>
                    <a:gd name="connsiteY62" fmla="*/ 216747 h 1502410"/>
                    <a:gd name="connsiteX63" fmla="*/ 1646343 w 2215303"/>
                    <a:gd name="connsiteY63" fmla="*/ 211667 h 1502410"/>
                    <a:gd name="connsiteX64" fmla="*/ 1697143 w 2215303"/>
                    <a:gd name="connsiteY64" fmla="*/ 196427 h 1502410"/>
                    <a:gd name="connsiteX65" fmla="*/ 1722543 w 2215303"/>
                    <a:gd name="connsiteY65" fmla="*/ 221827 h 1502410"/>
                    <a:gd name="connsiteX66" fmla="*/ 1763183 w 2215303"/>
                    <a:gd name="connsiteY66" fmla="*/ 216747 h 1502410"/>
                    <a:gd name="connsiteX67" fmla="*/ 1824143 w 2215303"/>
                    <a:gd name="connsiteY67" fmla="*/ 224367 h 1502410"/>
                    <a:gd name="connsiteX68" fmla="*/ 1847003 w 2215303"/>
                    <a:gd name="connsiteY68" fmla="*/ 226907 h 1502410"/>
                    <a:gd name="connsiteX69" fmla="*/ 1946063 w 2215303"/>
                    <a:gd name="connsiteY69" fmla="*/ 237067 h 1502410"/>
                    <a:gd name="connsiteX70" fmla="*/ 2101003 w 2215303"/>
                    <a:gd name="connsiteY70" fmla="*/ 252307 h 1502410"/>
                    <a:gd name="connsiteX71" fmla="*/ 2179743 w 2215303"/>
                    <a:gd name="connsiteY71" fmla="*/ 257387 h 1502410"/>
                    <a:gd name="connsiteX72" fmla="*/ 2197523 w 2215303"/>
                    <a:gd name="connsiteY72" fmla="*/ 267547 h 1502410"/>
                    <a:gd name="connsiteX73" fmla="*/ 2210223 w 2215303"/>
                    <a:gd name="connsiteY73" fmla="*/ 313267 h 1502410"/>
                    <a:gd name="connsiteX74" fmla="*/ 2205143 w 2215303"/>
                    <a:gd name="connsiteY74" fmla="*/ 331047 h 1502410"/>
                    <a:gd name="connsiteX75" fmla="*/ 2189903 w 2215303"/>
                    <a:gd name="connsiteY75" fmla="*/ 353907 h 1502410"/>
                    <a:gd name="connsiteX76" fmla="*/ 2202603 w 2215303"/>
                    <a:gd name="connsiteY76" fmla="*/ 379307 h 1502410"/>
                    <a:gd name="connsiteX77" fmla="*/ 2215303 w 2215303"/>
                    <a:gd name="connsiteY77" fmla="*/ 404707 h 1502410"/>
                    <a:gd name="connsiteX78" fmla="*/ 2202603 w 2215303"/>
                    <a:gd name="connsiteY78" fmla="*/ 417407 h 1502410"/>
                    <a:gd name="connsiteX79" fmla="*/ 2177203 w 2215303"/>
                    <a:gd name="connsiteY79" fmla="*/ 427567 h 1502410"/>
                    <a:gd name="connsiteX80" fmla="*/ 2184823 w 2215303"/>
                    <a:gd name="connsiteY80" fmla="*/ 455507 h 1502410"/>
                    <a:gd name="connsiteX81" fmla="*/ 2189903 w 2215303"/>
                    <a:gd name="connsiteY81" fmla="*/ 468207 h 1502410"/>
                    <a:gd name="connsiteX82" fmla="*/ 2177203 w 2215303"/>
                    <a:gd name="connsiteY82" fmla="*/ 493607 h 1502410"/>
                    <a:gd name="connsiteX83" fmla="*/ 2184823 w 2215303"/>
                    <a:gd name="connsiteY83" fmla="*/ 557107 h 1502410"/>
                    <a:gd name="connsiteX84" fmla="*/ 2156883 w 2215303"/>
                    <a:gd name="connsiteY84" fmla="*/ 587587 h 1502410"/>
                    <a:gd name="connsiteX85" fmla="*/ 2123863 w 2215303"/>
                    <a:gd name="connsiteY85" fmla="*/ 625687 h 1502410"/>
                    <a:gd name="connsiteX86" fmla="*/ 2121323 w 2215303"/>
                    <a:gd name="connsiteY86" fmla="*/ 651087 h 1502410"/>
                    <a:gd name="connsiteX87" fmla="*/ 2123863 w 2215303"/>
                    <a:gd name="connsiteY87" fmla="*/ 681567 h 1502410"/>
                    <a:gd name="connsiteX88" fmla="*/ 2113703 w 2215303"/>
                    <a:gd name="connsiteY88" fmla="*/ 699347 h 1502410"/>
                    <a:gd name="connsiteX89" fmla="*/ 2080683 w 2215303"/>
                    <a:gd name="connsiteY89" fmla="*/ 717127 h 1502410"/>
                    <a:gd name="connsiteX90" fmla="*/ 2045123 w 2215303"/>
                    <a:gd name="connsiteY90" fmla="*/ 724747 h 1502410"/>
                    <a:gd name="connsiteX91" fmla="*/ 2012103 w 2215303"/>
                    <a:gd name="connsiteY91" fmla="*/ 719667 h 1502410"/>
                    <a:gd name="connsiteX92" fmla="*/ 1986703 w 2215303"/>
                    <a:gd name="connsiteY92" fmla="*/ 714587 h 1502410"/>
                    <a:gd name="connsiteX93" fmla="*/ 1925743 w 2215303"/>
                    <a:gd name="connsiteY93" fmla="*/ 729827 h 1502410"/>
                    <a:gd name="connsiteX94" fmla="*/ 1887643 w 2215303"/>
                    <a:gd name="connsiteY94" fmla="*/ 734907 h 1502410"/>
                    <a:gd name="connsiteX95" fmla="*/ 1844463 w 2215303"/>
                    <a:gd name="connsiteY95" fmla="*/ 719667 h 1502410"/>
                    <a:gd name="connsiteX96" fmla="*/ 1824143 w 2215303"/>
                    <a:gd name="connsiteY96" fmla="*/ 701887 h 1502410"/>
                    <a:gd name="connsiteX97" fmla="*/ 1821603 w 2215303"/>
                    <a:gd name="connsiteY97" fmla="*/ 668867 h 1502410"/>
                    <a:gd name="connsiteX98" fmla="*/ 1806363 w 2215303"/>
                    <a:gd name="connsiteY98" fmla="*/ 661247 h 1502410"/>
                    <a:gd name="connsiteX99" fmla="*/ 1775883 w 2215303"/>
                    <a:gd name="connsiteY99" fmla="*/ 671407 h 1502410"/>
                    <a:gd name="connsiteX100" fmla="*/ 1755563 w 2215303"/>
                    <a:gd name="connsiteY100" fmla="*/ 663787 h 1502410"/>
                    <a:gd name="connsiteX101" fmla="*/ 1747943 w 2215303"/>
                    <a:gd name="connsiteY101" fmla="*/ 653627 h 1502410"/>
                    <a:gd name="connsiteX102" fmla="*/ 1725083 w 2215303"/>
                    <a:gd name="connsiteY102" fmla="*/ 668867 h 1502410"/>
                    <a:gd name="connsiteX103" fmla="*/ 1694603 w 2215303"/>
                    <a:gd name="connsiteY103" fmla="*/ 686647 h 1502410"/>
                    <a:gd name="connsiteX104" fmla="*/ 1674283 w 2215303"/>
                    <a:gd name="connsiteY104" fmla="*/ 701887 h 1502410"/>
                    <a:gd name="connsiteX105" fmla="*/ 1681903 w 2215303"/>
                    <a:gd name="connsiteY105" fmla="*/ 722207 h 1502410"/>
                    <a:gd name="connsiteX106" fmla="*/ 1689523 w 2215303"/>
                    <a:gd name="connsiteY106" fmla="*/ 742527 h 1502410"/>
                    <a:gd name="connsiteX107" fmla="*/ 1684443 w 2215303"/>
                    <a:gd name="connsiteY107" fmla="*/ 770467 h 1502410"/>
                    <a:gd name="connsiteX108" fmla="*/ 1699683 w 2215303"/>
                    <a:gd name="connsiteY108" fmla="*/ 783167 h 1502410"/>
                    <a:gd name="connsiteX109" fmla="*/ 1674283 w 2215303"/>
                    <a:gd name="connsiteY109" fmla="*/ 803487 h 1502410"/>
                    <a:gd name="connsiteX110" fmla="*/ 1656503 w 2215303"/>
                    <a:gd name="connsiteY110" fmla="*/ 826347 h 1502410"/>
                    <a:gd name="connsiteX111" fmla="*/ 1664123 w 2215303"/>
                    <a:gd name="connsiteY111" fmla="*/ 851747 h 1502410"/>
                    <a:gd name="connsiteX112" fmla="*/ 1692063 w 2215303"/>
                    <a:gd name="connsiteY112" fmla="*/ 874607 h 1502410"/>
                    <a:gd name="connsiteX113" fmla="*/ 1725083 w 2215303"/>
                    <a:gd name="connsiteY113" fmla="*/ 894927 h 1502410"/>
                    <a:gd name="connsiteX114" fmla="*/ 1750483 w 2215303"/>
                    <a:gd name="connsiteY114" fmla="*/ 907627 h 1502410"/>
                    <a:gd name="connsiteX115" fmla="*/ 1773343 w 2215303"/>
                    <a:gd name="connsiteY115" fmla="*/ 920327 h 1502410"/>
                    <a:gd name="connsiteX116" fmla="*/ 1786043 w 2215303"/>
                    <a:gd name="connsiteY116" fmla="*/ 953347 h 1502410"/>
                    <a:gd name="connsiteX117" fmla="*/ 1788583 w 2215303"/>
                    <a:gd name="connsiteY117" fmla="*/ 973667 h 1502410"/>
                    <a:gd name="connsiteX118" fmla="*/ 1821603 w 2215303"/>
                    <a:gd name="connsiteY118" fmla="*/ 1052407 h 1502410"/>
                    <a:gd name="connsiteX119" fmla="*/ 1847003 w 2215303"/>
                    <a:gd name="connsiteY119" fmla="*/ 1075267 h 1502410"/>
                    <a:gd name="connsiteX120" fmla="*/ 1877483 w 2215303"/>
                    <a:gd name="connsiteY120" fmla="*/ 1082887 h 1502410"/>
                    <a:gd name="connsiteX121" fmla="*/ 1923203 w 2215303"/>
                    <a:gd name="connsiteY121" fmla="*/ 1090507 h 1502410"/>
                    <a:gd name="connsiteX122" fmla="*/ 1902883 w 2215303"/>
                    <a:gd name="connsiteY122" fmla="*/ 1115907 h 1502410"/>
                    <a:gd name="connsiteX123" fmla="*/ 1844463 w 2215303"/>
                    <a:gd name="connsiteY123" fmla="*/ 1143847 h 1502410"/>
                    <a:gd name="connsiteX124" fmla="*/ 1811443 w 2215303"/>
                    <a:gd name="connsiteY124" fmla="*/ 1159087 h 1502410"/>
                    <a:gd name="connsiteX125" fmla="*/ 1796203 w 2215303"/>
                    <a:gd name="connsiteY125" fmla="*/ 1174327 h 1502410"/>
                    <a:gd name="connsiteX126" fmla="*/ 1775883 w 2215303"/>
                    <a:gd name="connsiteY126" fmla="*/ 1202267 h 1502410"/>
                    <a:gd name="connsiteX127" fmla="*/ 1740323 w 2215303"/>
                    <a:gd name="connsiteY127" fmla="*/ 1212427 h 1502410"/>
                    <a:gd name="connsiteX128" fmla="*/ 1704763 w 2215303"/>
                    <a:gd name="connsiteY128" fmla="*/ 1214967 h 1502410"/>
                    <a:gd name="connsiteX129" fmla="*/ 1648883 w 2215303"/>
                    <a:gd name="connsiteY129" fmla="*/ 1268307 h 1502410"/>
                    <a:gd name="connsiteX130" fmla="*/ 1631103 w 2215303"/>
                    <a:gd name="connsiteY130" fmla="*/ 1270847 h 1502410"/>
                    <a:gd name="connsiteX131" fmla="*/ 1641263 w 2215303"/>
                    <a:gd name="connsiteY131" fmla="*/ 1296247 h 1502410"/>
                    <a:gd name="connsiteX132" fmla="*/ 1704763 w 2215303"/>
                    <a:gd name="connsiteY132" fmla="*/ 1314027 h 1502410"/>
                    <a:gd name="connsiteX133" fmla="*/ 1735243 w 2215303"/>
                    <a:gd name="connsiteY133" fmla="*/ 1339427 h 1502410"/>
                    <a:gd name="connsiteX134" fmla="*/ 1714923 w 2215303"/>
                    <a:gd name="connsiteY134" fmla="*/ 1347047 h 1502410"/>
                    <a:gd name="connsiteX135" fmla="*/ 1694603 w 2215303"/>
                    <a:gd name="connsiteY135" fmla="*/ 1359747 h 1502410"/>
                    <a:gd name="connsiteX136" fmla="*/ 1692063 w 2215303"/>
                    <a:gd name="connsiteY136" fmla="*/ 1387687 h 1502410"/>
                    <a:gd name="connsiteX137" fmla="*/ 1689523 w 2215303"/>
                    <a:gd name="connsiteY137" fmla="*/ 1408007 h 1502410"/>
                    <a:gd name="connsiteX138" fmla="*/ 1686983 w 2215303"/>
                    <a:gd name="connsiteY138" fmla="*/ 1435947 h 1502410"/>
                    <a:gd name="connsiteX139" fmla="*/ 1697143 w 2215303"/>
                    <a:gd name="connsiteY139" fmla="*/ 1484207 h 1502410"/>
                    <a:gd name="connsiteX140" fmla="*/ 1661583 w 2215303"/>
                    <a:gd name="connsiteY140" fmla="*/ 1501987 h 1502410"/>
                    <a:gd name="connsiteX141" fmla="*/ 1620943 w 2215303"/>
                    <a:gd name="connsiteY141" fmla="*/ 1486747 h 1502410"/>
                    <a:gd name="connsiteX142" fmla="*/ 1559983 w 2215303"/>
                    <a:gd name="connsiteY142" fmla="*/ 1489287 h 1502410"/>
                    <a:gd name="connsiteX143" fmla="*/ 1552363 w 2215303"/>
                    <a:gd name="connsiteY143" fmla="*/ 1443567 h 1502410"/>
                    <a:gd name="connsiteX144" fmla="*/ 1542203 w 2215303"/>
                    <a:gd name="connsiteY144" fmla="*/ 1423247 h 1502410"/>
                    <a:gd name="connsiteX145" fmla="*/ 1519343 w 2215303"/>
                    <a:gd name="connsiteY145" fmla="*/ 1433407 h 1502410"/>
                    <a:gd name="connsiteX146" fmla="*/ 1506643 w 2215303"/>
                    <a:gd name="connsiteY146" fmla="*/ 1405467 h 1502410"/>
                    <a:gd name="connsiteX147" fmla="*/ 1521883 w 2215303"/>
                    <a:gd name="connsiteY147" fmla="*/ 1377527 h 1502410"/>
                    <a:gd name="connsiteX148" fmla="*/ 1506643 w 2215303"/>
                    <a:gd name="connsiteY148" fmla="*/ 1334347 h 1502410"/>
                    <a:gd name="connsiteX149" fmla="*/ 1496483 w 2215303"/>
                    <a:gd name="connsiteY149" fmla="*/ 1296247 h 1502410"/>
                    <a:gd name="connsiteX150" fmla="*/ 1435523 w 2215303"/>
                    <a:gd name="connsiteY150" fmla="*/ 1281007 h 1502410"/>
                    <a:gd name="connsiteX151" fmla="*/ 1399963 w 2215303"/>
                    <a:gd name="connsiteY151" fmla="*/ 1303867 h 1502410"/>
                    <a:gd name="connsiteX152" fmla="*/ 1379643 w 2215303"/>
                    <a:gd name="connsiteY152" fmla="*/ 1341967 h 1502410"/>
                    <a:gd name="connsiteX153" fmla="*/ 1336463 w 2215303"/>
                    <a:gd name="connsiteY153" fmla="*/ 1359747 h 1502410"/>
                    <a:gd name="connsiteX154" fmla="*/ 1305983 w 2215303"/>
                    <a:gd name="connsiteY154" fmla="*/ 1364827 h 1502410"/>
                    <a:gd name="connsiteX155" fmla="*/ 1288203 w 2215303"/>
                    <a:gd name="connsiteY155" fmla="*/ 1349587 h 1502410"/>
                    <a:gd name="connsiteX156" fmla="*/ 1285663 w 2215303"/>
                    <a:gd name="connsiteY156" fmla="*/ 1331807 h 1502410"/>
                    <a:gd name="connsiteX157" fmla="*/ 1255183 w 2215303"/>
                    <a:gd name="connsiteY157" fmla="*/ 1336887 h 1502410"/>
                    <a:gd name="connsiteX158" fmla="*/ 1257723 w 2215303"/>
                    <a:gd name="connsiteY158" fmla="*/ 1316567 h 1502410"/>
                    <a:gd name="connsiteX159" fmla="*/ 1229783 w 2215303"/>
                    <a:gd name="connsiteY159" fmla="*/ 1303867 h 1502410"/>
                    <a:gd name="connsiteX160" fmla="*/ 1219623 w 2215303"/>
                    <a:gd name="connsiteY160" fmla="*/ 1281007 h 1502410"/>
                    <a:gd name="connsiteX161" fmla="*/ 1191683 w 2215303"/>
                    <a:gd name="connsiteY161" fmla="*/ 1296247 h 1502410"/>
                    <a:gd name="connsiteX162" fmla="*/ 1148503 w 2215303"/>
                    <a:gd name="connsiteY162" fmla="*/ 1286087 h 1502410"/>
                    <a:gd name="connsiteX163" fmla="*/ 1130723 w 2215303"/>
                    <a:gd name="connsiteY163" fmla="*/ 1273387 h 1502410"/>
                    <a:gd name="connsiteX164" fmla="*/ 1095163 w 2215303"/>
                    <a:gd name="connsiteY164" fmla="*/ 1258147 h 1502410"/>
                    <a:gd name="connsiteX165" fmla="*/ 1082463 w 2215303"/>
                    <a:gd name="connsiteY165" fmla="*/ 1220047 h 1502410"/>
                    <a:gd name="connsiteX166" fmla="*/ 1090083 w 2215303"/>
                    <a:gd name="connsiteY166" fmla="*/ 1174327 h 1502410"/>
                    <a:gd name="connsiteX167" fmla="*/ 1062143 w 2215303"/>
                    <a:gd name="connsiteY167" fmla="*/ 1151467 h 1502410"/>
                    <a:gd name="connsiteX168" fmla="*/ 1064683 w 2215303"/>
                    <a:gd name="connsiteY168" fmla="*/ 1090507 h 1502410"/>
                    <a:gd name="connsiteX169" fmla="*/ 1074843 w 2215303"/>
                    <a:gd name="connsiteY169" fmla="*/ 1057487 h 1502410"/>
                    <a:gd name="connsiteX170" fmla="*/ 1067223 w 2215303"/>
                    <a:gd name="connsiteY170" fmla="*/ 1016847 h 1502410"/>
                    <a:gd name="connsiteX171" fmla="*/ 1029123 w 2215303"/>
                    <a:gd name="connsiteY171" fmla="*/ 983827 h 1502410"/>
                    <a:gd name="connsiteX172" fmla="*/ 960543 w 2215303"/>
                    <a:gd name="connsiteY172" fmla="*/ 976207 h 1502410"/>
                    <a:gd name="connsiteX173" fmla="*/ 876723 w 2215303"/>
                    <a:gd name="connsiteY173" fmla="*/ 983827 h 1502410"/>
                    <a:gd name="connsiteX174" fmla="*/ 803063 w 2215303"/>
                    <a:gd name="connsiteY174" fmla="*/ 986367 h 1502410"/>
                    <a:gd name="connsiteX175" fmla="*/ 782743 w 2215303"/>
                    <a:gd name="connsiteY175" fmla="*/ 973667 h 1502410"/>
                    <a:gd name="connsiteX176" fmla="*/ 782743 w 2215303"/>
                    <a:gd name="connsiteY176" fmla="*/ 953347 h 1502410"/>
                    <a:gd name="connsiteX177" fmla="*/ 721783 w 2215303"/>
                    <a:gd name="connsiteY177" fmla="*/ 958427 h 1502410"/>
                    <a:gd name="connsiteX178" fmla="*/ 665903 w 2215303"/>
                    <a:gd name="connsiteY178" fmla="*/ 978747 h 1502410"/>
                    <a:gd name="connsiteX179" fmla="*/ 625263 w 2215303"/>
                    <a:gd name="connsiteY179" fmla="*/ 981287 h 1502410"/>
                    <a:gd name="connsiteX180" fmla="*/ 592243 w 2215303"/>
                    <a:gd name="connsiteY180" fmla="*/ 960967 h 1502410"/>
                    <a:gd name="connsiteX181" fmla="*/ 559223 w 2215303"/>
                    <a:gd name="connsiteY181" fmla="*/ 958427 h 1502410"/>
                    <a:gd name="connsiteX182" fmla="*/ 533823 w 2215303"/>
                    <a:gd name="connsiteY182" fmla="*/ 905087 h 1502410"/>
                    <a:gd name="connsiteX183" fmla="*/ 541443 w 2215303"/>
                    <a:gd name="connsiteY183" fmla="*/ 856827 h 1502410"/>
                    <a:gd name="connsiteX184" fmla="*/ 569383 w 2215303"/>
                    <a:gd name="connsiteY184" fmla="*/ 788247 h 1502410"/>
                    <a:gd name="connsiteX185" fmla="*/ 554143 w 2215303"/>
                    <a:gd name="connsiteY185" fmla="*/ 755227 h 1502410"/>
                    <a:gd name="connsiteX186" fmla="*/ 559223 w 2215303"/>
                    <a:gd name="connsiteY186" fmla="*/ 706967 h 1502410"/>
                    <a:gd name="connsiteX187" fmla="*/ 505883 w 2215303"/>
                    <a:gd name="connsiteY187" fmla="*/ 694267 h 1502410"/>
                    <a:gd name="connsiteX188" fmla="*/ 483023 w 2215303"/>
                    <a:gd name="connsiteY188" fmla="*/ 671407 h 1502410"/>
                    <a:gd name="connsiteX189" fmla="*/ 450003 w 2215303"/>
                    <a:gd name="connsiteY189" fmla="*/ 676487 h 1502410"/>
                    <a:gd name="connsiteX190" fmla="*/ 437303 w 2215303"/>
                    <a:gd name="connsiteY190" fmla="*/ 653627 h 1502410"/>
                    <a:gd name="connsiteX191" fmla="*/ 404283 w 2215303"/>
                    <a:gd name="connsiteY191" fmla="*/ 668867 h 1502410"/>
                    <a:gd name="connsiteX192" fmla="*/ 411903 w 2215303"/>
                    <a:gd name="connsiteY192" fmla="*/ 691727 h 1502410"/>
                    <a:gd name="connsiteX193" fmla="*/ 383963 w 2215303"/>
                    <a:gd name="connsiteY193" fmla="*/ 694267 h 1502410"/>
                    <a:gd name="connsiteX194" fmla="*/ 350943 w 2215303"/>
                    <a:gd name="connsiteY194" fmla="*/ 691727 h 1502410"/>
                    <a:gd name="connsiteX195" fmla="*/ 340783 w 2215303"/>
                    <a:gd name="connsiteY195" fmla="*/ 717127 h 1502410"/>
                    <a:gd name="connsiteX196" fmla="*/ 358563 w 2215303"/>
                    <a:gd name="connsiteY196" fmla="*/ 757767 h 1502410"/>
                    <a:gd name="connsiteX197" fmla="*/ 343323 w 2215303"/>
                    <a:gd name="connsiteY197" fmla="*/ 773007 h 1502410"/>
                    <a:gd name="connsiteX198" fmla="*/ 292523 w 2215303"/>
                    <a:gd name="connsiteY198" fmla="*/ 785707 h 1502410"/>
                    <a:gd name="connsiteX199" fmla="*/ 254423 w 2215303"/>
                    <a:gd name="connsiteY199" fmla="*/ 821267 h 1502410"/>
                    <a:gd name="connsiteX200" fmla="*/ 241723 w 2215303"/>
                    <a:gd name="connsiteY200" fmla="*/ 803487 h 1502410"/>
                    <a:gd name="connsiteX201" fmla="*/ 241723 w 2215303"/>
                    <a:gd name="connsiteY201" fmla="*/ 773007 h 1502410"/>
                    <a:gd name="connsiteX202" fmla="*/ 208703 w 2215303"/>
                    <a:gd name="connsiteY202" fmla="*/ 765387 h 1502410"/>
                    <a:gd name="connsiteX203" fmla="*/ 213783 w 2215303"/>
                    <a:gd name="connsiteY203" fmla="*/ 790787 h 1502410"/>
                    <a:gd name="connsiteX204" fmla="*/ 206163 w 2215303"/>
                    <a:gd name="connsiteY204" fmla="*/ 806027 h 1502410"/>
                    <a:gd name="connsiteX205" fmla="*/ 188383 w 2215303"/>
                    <a:gd name="connsiteY205" fmla="*/ 790787 h 1502410"/>
                    <a:gd name="connsiteX206" fmla="*/ 170603 w 2215303"/>
                    <a:gd name="connsiteY206" fmla="*/ 811107 h 1502410"/>
                    <a:gd name="connsiteX207" fmla="*/ 178223 w 2215303"/>
                    <a:gd name="connsiteY207" fmla="*/ 833967 h 1502410"/>
                    <a:gd name="connsiteX208" fmla="*/ 165523 w 2215303"/>
                    <a:gd name="connsiteY208" fmla="*/ 841587 h 1502410"/>
                    <a:gd name="connsiteX209" fmla="*/ 170603 w 2215303"/>
                    <a:gd name="connsiteY209" fmla="*/ 872067 h 1502410"/>
                    <a:gd name="connsiteX210" fmla="*/ 135043 w 2215303"/>
                    <a:gd name="connsiteY210" fmla="*/ 879687 h 1502410"/>
                    <a:gd name="connsiteX211" fmla="*/ 58843 w 2215303"/>
                    <a:gd name="connsiteY211" fmla="*/ 902547 h 150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</a:cxnLst>
                  <a:rect l="l" t="t" r="r" b="b"/>
                  <a:pathLst>
                    <a:path w="2215303" h="1502410">
                      <a:moveTo>
                        <a:pt x="58843" y="902547"/>
                      </a:moveTo>
                      <a:cubicBezTo>
                        <a:pt x="37253" y="896197"/>
                        <a:pt x="11006" y="855134"/>
                        <a:pt x="5503" y="841587"/>
                      </a:cubicBezTo>
                      <a:cubicBezTo>
                        <a:pt x="0" y="828040"/>
                        <a:pt x="16510" y="830157"/>
                        <a:pt x="25823" y="821267"/>
                      </a:cubicBezTo>
                      <a:cubicBezTo>
                        <a:pt x="35136" y="812377"/>
                        <a:pt x="51223" y="798830"/>
                        <a:pt x="61383" y="788247"/>
                      </a:cubicBezTo>
                      <a:cubicBezTo>
                        <a:pt x="71543" y="777664"/>
                        <a:pt x="81280" y="769620"/>
                        <a:pt x="86783" y="757767"/>
                      </a:cubicBezTo>
                      <a:cubicBezTo>
                        <a:pt x="92286" y="745914"/>
                        <a:pt x="93980" y="728980"/>
                        <a:pt x="94403" y="717127"/>
                      </a:cubicBezTo>
                      <a:cubicBezTo>
                        <a:pt x="94826" y="705274"/>
                        <a:pt x="88476" y="697654"/>
                        <a:pt x="89323" y="686647"/>
                      </a:cubicBezTo>
                      <a:cubicBezTo>
                        <a:pt x="90170" y="675640"/>
                        <a:pt x="98636" y="667597"/>
                        <a:pt x="99483" y="651087"/>
                      </a:cubicBezTo>
                      <a:cubicBezTo>
                        <a:pt x="100330" y="634577"/>
                        <a:pt x="98213" y="605790"/>
                        <a:pt x="94403" y="587587"/>
                      </a:cubicBezTo>
                      <a:cubicBezTo>
                        <a:pt x="90593" y="569384"/>
                        <a:pt x="81280" y="555414"/>
                        <a:pt x="76623" y="541867"/>
                      </a:cubicBezTo>
                      <a:cubicBezTo>
                        <a:pt x="71966" y="528320"/>
                        <a:pt x="67733" y="517314"/>
                        <a:pt x="66463" y="506307"/>
                      </a:cubicBezTo>
                      <a:cubicBezTo>
                        <a:pt x="65193" y="495300"/>
                        <a:pt x="70696" y="487680"/>
                        <a:pt x="69003" y="475827"/>
                      </a:cubicBezTo>
                      <a:cubicBezTo>
                        <a:pt x="67310" y="463974"/>
                        <a:pt x="59690" y="450004"/>
                        <a:pt x="56303" y="435187"/>
                      </a:cubicBezTo>
                      <a:cubicBezTo>
                        <a:pt x="52916" y="420370"/>
                        <a:pt x="47413" y="394547"/>
                        <a:pt x="48683" y="386927"/>
                      </a:cubicBezTo>
                      <a:cubicBezTo>
                        <a:pt x="49953" y="379307"/>
                        <a:pt x="60960" y="386927"/>
                        <a:pt x="63923" y="389467"/>
                      </a:cubicBezTo>
                      <a:cubicBezTo>
                        <a:pt x="66886" y="392007"/>
                        <a:pt x="63923" y="403860"/>
                        <a:pt x="66463" y="402167"/>
                      </a:cubicBezTo>
                      <a:cubicBezTo>
                        <a:pt x="69003" y="400474"/>
                        <a:pt x="67310" y="386504"/>
                        <a:pt x="79163" y="379307"/>
                      </a:cubicBezTo>
                      <a:cubicBezTo>
                        <a:pt x="91016" y="372110"/>
                        <a:pt x="121920" y="361527"/>
                        <a:pt x="137583" y="358987"/>
                      </a:cubicBezTo>
                      <a:cubicBezTo>
                        <a:pt x="153246" y="356447"/>
                        <a:pt x="173566" y="356024"/>
                        <a:pt x="173143" y="364067"/>
                      </a:cubicBezTo>
                      <a:cubicBezTo>
                        <a:pt x="172720" y="372110"/>
                        <a:pt x="148590" y="400050"/>
                        <a:pt x="135043" y="407247"/>
                      </a:cubicBezTo>
                      <a:cubicBezTo>
                        <a:pt x="121496" y="414444"/>
                        <a:pt x="102023" y="404707"/>
                        <a:pt x="91863" y="407247"/>
                      </a:cubicBezTo>
                      <a:cubicBezTo>
                        <a:pt x="81703" y="409787"/>
                        <a:pt x="77893" y="410634"/>
                        <a:pt x="74083" y="422487"/>
                      </a:cubicBezTo>
                      <a:cubicBezTo>
                        <a:pt x="70273" y="434340"/>
                        <a:pt x="62230" y="463127"/>
                        <a:pt x="69003" y="478367"/>
                      </a:cubicBezTo>
                      <a:cubicBezTo>
                        <a:pt x="75776" y="493607"/>
                        <a:pt x="102870" y="508000"/>
                        <a:pt x="114723" y="513927"/>
                      </a:cubicBezTo>
                      <a:cubicBezTo>
                        <a:pt x="126576" y="519854"/>
                        <a:pt x="132926" y="522394"/>
                        <a:pt x="140123" y="513927"/>
                      </a:cubicBezTo>
                      <a:cubicBezTo>
                        <a:pt x="147320" y="505460"/>
                        <a:pt x="151976" y="479637"/>
                        <a:pt x="157903" y="463127"/>
                      </a:cubicBezTo>
                      <a:cubicBezTo>
                        <a:pt x="163830" y="446617"/>
                        <a:pt x="167216" y="432647"/>
                        <a:pt x="175683" y="414867"/>
                      </a:cubicBezTo>
                      <a:cubicBezTo>
                        <a:pt x="184150" y="397087"/>
                        <a:pt x="196426" y="368724"/>
                        <a:pt x="208703" y="356447"/>
                      </a:cubicBezTo>
                      <a:cubicBezTo>
                        <a:pt x="220980" y="344170"/>
                        <a:pt x="225636" y="349250"/>
                        <a:pt x="249343" y="341207"/>
                      </a:cubicBezTo>
                      <a:cubicBezTo>
                        <a:pt x="273050" y="333164"/>
                        <a:pt x="320886" y="315807"/>
                        <a:pt x="350943" y="308187"/>
                      </a:cubicBezTo>
                      <a:cubicBezTo>
                        <a:pt x="381000" y="300567"/>
                        <a:pt x="407246" y="301414"/>
                        <a:pt x="429683" y="295487"/>
                      </a:cubicBezTo>
                      <a:cubicBezTo>
                        <a:pt x="452120" y="289560"/>
                        <a:pt x="465666" y="277707"/>
                        <a:pt x="485563" y="272627"/>
                      </a:cubicBezTo>
                      <a:cubicBezTo>
                        <a:pt x="505460" y="267547"/>
                        <a:pt x="528320" y="267970"/>
                        <a:pt x="549063" y="265007"/>
                      </a:cubicBezTo>
                      <a:cubicBezTo>
                        <a:pt x="569806" y="262044"/>
                        <a:pt x="585893" y="270510"/>
                        <a:pt x="610023" y="254847"/>
                      </a:cubicBezTo>
                      <a:cubicBezTo>
                        <a:pt x="634153" y="239184"/>
                        <a:pt x="674370" y="188384"/>
                        <a:pt x="693843" y="171027"/>
                      </a:cubicBezTo>
                      <a:cubicBezTo>
                        <a:pt x="713316" y="153670"/>
                        <a:pt x="715433" y="158327"/>
                        <a:pt x="726863" y="150707"/>
                      </a:cubicBezTo>
                      <a:cubicBezTo>
                        <a:pt x="738293" y="143087"/>
                        <a:pt x="747183" y="131234"/>
                        <a:pt x="762423" y="125307"/>
                      </a:cubicBezTo>
                      <a:cubicBezTo>
                        <a:pt x="777663" y="119380"/>
                        <a:pt x="800100" y="117264"/>
                        <a:pt x="818303" y="115147"/>
                      </a:cubicBezTo>
                      <a:cubicBezTo>
                        <a:pt x="836506" y="113030"/>
                        <a:pt x="856403" y="120227"/>
                        <a:pt x="871643" y="112607"/>
                      </a:cubicBezTo>
                      <a:cubicBezTo>
                        <a:pt x="886883" y="104987"/>
                        <a:pt x="890270" y="79164"/>
                        <a:pt x="909743" y="69427"/>
                      </a:cubicBezTo>
                      <a:cubicBezTo>
                        <a:pt x="929216" y="59690"/>
                        <a:pt x="957156" y="61807"/>
                        <a:pt x="988483" y="54187"/>
                      </a:cubicBezTo>
                      <a:cubicBezTo>
                        <a:pt x="1019810" y="46567"/>
                        <a:pt x="1064260" y="30480"/>
                        <a:pt x="1097703" y="23707"/>
                      </a:cubicBezTo>
                      <a:cubicBezTo>
                        <a:pt x="1131146" y="16934"/>
                        <a:pt x="1165860" y="16934"/>
                        <a:pt x="1189143" y="13547"/>
                      </a:cubicBezTo>
                      <a:cubicBezTo>
                        <a:pt x="1212426" y="10160"/>
                        <a:pt x="1223010" y="4657"/>
                        <a:pt x="1237403" y="3387"/>
                      </a:cubicBezTo>
                      <a:cubicBezTo>
                        <a:pt x="1251796" y="2117"/>
                        <a:pt x="1260686" y="0"/>
                        <a:pt x="1275503" y="5927"/>
                      </a:cubicBezTo>
                      <a:cubicBezTo>
                        <a:pt x="1290320" y="11854"/>
                        <a:pt x="1308100" y="29634"/>
                        <a:pt x="1326303" y="38947"/>
                      </a:cubicBezTo>
                      <a:cubicBezTo>
                        <a:pt x="1344506" y="48260"/>
                        <a:pt x="1370753" y="55034"/>
                        <a:pt x="1384723" y="61807"/>
                      </a:cubicBezTo>
                      <a:cubicBezTo>
                        <a:pt x="1398693" y="68580"/>
                        <a:pt x="1403773" y="73237"/>
                        <a:pt x="1410123" y="79587"/>
                      </a:cubicBezTo>
                      <a:cubicBezTo>
                        <a:pt x="1416473" y="85937"/>
                        <a:pt x="1421553" y="94404"/>
                        <a:pt x="1422823" y="99907"/>
                      </a:cubicBezTo>
                      <a:cubicBezTo>
                        <a:pt x="1424093" y="105410"/>
                        <a:pt x="1421976" y="115994"/>
                        <a:pt x="1417743" y="112607"/>
                      </a:cubicBezTo>
                      <a:cubicBezTo>
                        <a:pt x="1413510" y="109220"/>
                        <a:pt x="1408006" y="88054"/>
                        <a:pt x="1397423" y="79587"/>
                      </a:cubicBezTo>
                      <a:cubicBezTo>
                        <a:pt x="1386840" y="71120"/>
                        <a:pt x="1366943" y="66464"/>
                        <a:pt x="1354243" y="61807"/>
                      </a:cubicBezTo>
                      <a:cubicBezTo>
                        <a:pt x="1341543" y="57150"/>
                        <a:pt x="1332653" y="54610"/>
                        <a:pt x="1321223" y="51647"/>
                      </a:cubicBezTo>
                      <a:cubicBezTo>
                        <a:pt x="1309793" y="48684"/>
                        <a:pt x="1290743" y="39370"/>
                        <a:pt x="1285663" y="44027"/>
                      </a:cubicBezTo>
                      <a:cubicBezTo>
                        <a:pt x="1280583" y="48684"/>
                        <a:pt x="1286510" y="69004"/>
                        <a:pt x="1290743" y="79587"/>
                      </a:cubicBezTo>
                      <a:cubicBezTo>
                        <a:pt x="1294976" y="90170"/>
                        <a:pt x="1305560" y="99060"/>
                        <a:pt x="1311063" y="107527"/>
                      </a:cubicBezTo>
                      <a:cubicBezTo>
                        <a:pt x="1316566" y="115994"/>
                        <a:pt x="1322070" y="119380"/>
                        <a:pt x="1323763" y="130387"/>
                      </a:cubicBezTo>
                      <a:cubicBezTo>
                        <a:pt x="1325456" y="141394"/>
                        <a:pt x="1317413" y="162137"/>
                        <a:pt x="1321223" y="173567"/>
                      </a:cubicBezTo>
                      <a:cubicBezTo>
                        <a:pt x="1325033" y="184997"/>
                        <a:pt x="1334770" y="189230"/>
                        <a:pt x="1346623" y="198967"/>
                      </a:cubicBezTo>
                      <a:cubicBezTo>
                        <a:pt x="1358476" y="208704"/>
                        <a:pt x="1371176" y="225637"/>
                        <a:pt x="1392343" y="231987"/>
                      </a:cubicBezTo>
                      <a:cubicBezTo>
                        <a:pt x="1413510" y="238337"/>
                        <a:pt x="1446106" y="236644"/>
                        <a:pt x="1473623" y="237067"/>
                      </a:cubicBezTo>
                      <a:cubicBezTo>
                        <a:pt x="1501140" y="237490"/>
                        <a:pt x="1532466" y="237914"/>
                        <a:pt x="1557443" y="234527"/>
                      </a:cubicBezTo>
                      <a:cubicBezTo>
                        <a:pt x="1582420" y="231140"/>
                        <a:pt x="1608666" y="220557"/>
                        <a:pt x="1623483" y="216747"/>
                      </a:cubicBezTo>
                      <a:cubicBezTo>
                        <a:pt x="1638300" y="212937"/>
                        <a:pt x="1634066" y="215054"/>
                        <a:pt x="1646343" y="211667"/>
                      </a:cubicBezTo>
                      <a:cubicBezTo>
                        <a:pt x="1658620" y="208280"/>
                        <a:pt x="1684443" y="194734"/>
                        <a:pt x="1697143" y="196427"/>
                      </a:cubicBezTo>
                      <a:cubicBezTo>
                        <a:pt x="1709843" y="198120"/>
                        <a:pt x="1711536" y="218440"/>
                        <a:pt x="1722543" y="221827"/>
                      </a:cubicBezTo>
                      <a:cubicBezTo>
                        <a:pt x="1733550" y="225214"/>
                        <a:pt x="1746250" y="216324"/>
                        <a:pt x="1763183" y="216747"/>
                      </a:cubicBezTo>
                      <a:cubicBezTo>
                        <a:pt x="1780116" y="217170"/>
                        <a:pt x="1810173" y="222674"/>
                        <a:pt x="1824143" y="224367"/>
                      </a:cubicBezTo>
                      <a:cubicBezTo>
                        <a:pt x="1838113" y="226060"/>
                        <a:pt x="1847003" y="226907"/>
                        <a:pt x="1847003" y="226907"/>
                      </a:cubicBezTo>
                      <a:lnTo>
                        <a:pt x="1946063" y="237067"/>
                      </a:lnTo>
                      <a:lnTo>
                        <a:pt x="2101003" y="252307"/>
                      </a:lnTo>
                      <a:cubicBezTo>
                        <a:pt x="2139950" y="255694"/>
                        <a:pt x="2163656" y="254847"/>
                        <a:pt x="2179743" y="257387"/>
                      </a:cubicBezTo>
                      <a:cubicBezTo>
                        <a:pt x="2195830" y="259927"/>
                        <a:pt x="2192443" y="258234"/>
                        <a:pt x="2197523" y="267547"/>
                      </a:cubicBezTo>
                      <a:cubicBezTo>
                        <a:pt x="2202603" y="276860"/>
                        <a:pt x="2208953" y="302684"/>
                        <a:pt x="2210223" y="313267"/>
                      </a:cubicBezTo>
                      <a:cubicBezTo>
                        <a:pt x="2211493" y="323850"/>
                        <a:pt x="2208530" y="324274"/>
                        <a:pt x="2205143" y="331047"/>
                      </a:cubicBezTo>
                      <a:cubicBezTo>
                        <a:pt x="2201756" y="337820"/>
                        <a:pt x="2190326" y="345864"/>
                        <a:pt x="2189903" y="353907"/>
                      </a:cubicBezTo>
                      <a:cubicBezTo>
                        <a:pt x="2189480" y="361950"/>
                        <a:pt x="2202603" y="379307"/>
                        <a:pt x="2202603" y="379307"/>
                      </a:cubicBezTo>
                      <a:cubicBezTo>
                        <a:pt x="2206836" y="387774"/>
                        <a:pt x="2215303" y="398357"/>
                        <a:pt x="2215303" y="404707"/>
                      </a:cubicBezTo>
                      <a:cubicBezTo>
                        <a:pt x="2215303" y="411057"/>
                        <a:pt x="2208953" y="413597"/>
                        <a:pt x="2202603" y="417407"/>
                      </a:cubicBezTo>
                      <a:cubicBezTo>
                        <a:pt x="2196253" y="421217"/>
                        <a:pt x="2180166" y="421217"/>
                        <a:pt x="2177203" y="427567"/>
                      </a:cubicBezTo>
                      <a:cubicBezTo>
                        <a:pt x="2174240" y="433917"/>
                        <a:pt x="2182706" y="448734"/>
                        <a:pt x="2184823" y="455507"/>
                      </a:cubicBezTo>
                      <a:cubicBezTo>
                        <a:pt x="2186940" y="462280"/>
                        <a:pt x="2191173" y="461857"/>
                        <a:pt x="2189903" y="468207"/>
                      </a:cubicBezTo>
                      <a:cubicBezTo>
                        <a:pt x="2188633" y="474557"/>
                        <a:pt x="2178050" y="478790"/>
                        <a:pt x="2177203" y="493607"/>
                      </a:cubicBezTo>
                      <a:cubicBezTo>
                        <a:pt x="2176356" y="508424"/>
                        <a:pt x="2188210" y="541444"/>
                        <a:pt x="2184823" y="557107"/>
                      </a:cubicBezTo>
                      <a:cubicBezTo>
                        <a:pt x="2181436" y="572770"/>
                        <a:pt x="2167043" y="576157"/>
                        <a:pt x="2156883" y="587587"/>
                      </a:cubicBezTo>
                      <a:cubicBezTo>
                        <a:pt x="2146723" y="599017"/>
                        <a:pt x="2129790" y="615104"/>
                        <a:pt x="2123863" y="625687"/>
                      </a:cubicBezTo>
                      <a:cubicBezTo>
                        <a:pt x="2117936" y="636270"/>
                        <a:pt x="2121323" y="641774"/>
                        <a:pt x="2121323" y="651087"/>
                      </a:cubicBezTo>
                      <a:cubicBezTo>
                        <a:pt x="2121323" y="660400"/>
                        <a:pt x="2125133" y="673524"/>
                        <a:pt x="2123863" y="681567"/>
                      </a:cubicBezTo>
                      <a:cubicBezTo>
                        <a:pt x="2122593" y="689610"/>
                        <a:pt x="2120900" y="693420"/>
                        <a:pt x="2113703" y="699347"/>
                      </a:cubicBezTo>
                      <a:cubicBezTo>
                        <a:pt x="2106506" y="705274"/>
                        <a:pt x="2092113" y="712894"/>
                        <a:pt x="2080683" y="717127"/>
                      </a:cubicBezTo>
                      <a:cubicBezTo>
                        <a:pt x="2069253" y="721360"/>
                        <a:pt x="2056553" y="724324"/>
                        <a:pt x="2045123" y="724747"/>
                      </a:cubicBezTo>
                      <a:cubicBezTo>
                        <a:pt x="2033693" y="725170"/>
                        <a:pt x="2021840" y="721360"/>
                        <a:pt x="2012103" y="719667"/>
                      </a:cubicBezTo>
                      <a:cubicBezTo>
                        <a:pt x="2002366" y="717974"/>
                        <a:pt x="2001096" y="712894"/>
                        <a:pt x="1986703" y="714587"/>
                      </a:cubicBezTo>
                      <a:cubicBezTo>
                        <a:pt x="1972310" y="716280"/>
                        <a:pt x="1942253" y="726440"/>
                        <a:pt x="1925743" y="729827"/>
                      </a:cubicBezTo>
                      <a:cubicBezTo>
                        <a:pt x="1909233" y="733214"/>
                        <a:pt x="1901190" y="736600"/>
                        <a:pt x="1887643" y="734907"/>
                      </a:cubicBezTo>
                      <a:cubicBezTo>
                        <a:pt x="1874096" y="733214"/>
                        <a:pt x="1855046" y="725170"/>
                        <a:pt x="1844463" y="719667"/>
                      </a:cubicBezTo>
                      <a:cubicBezTo>
                        <a:pt x="1833880" y="714164"/>
                        <a:pt x="1827953" y="710354"/>
                        <a:pt x="1824143" y="701887"/>
                      </a:cubicBezTo>
                      <a:cubicBezTo>
                        <a:pt x="1820333" y="693420"/>
                        <a:pt x="1824566" y="675640"/>
                        <a:pt x="1821603" y="668867"/>
                      </a:cubicBezTo>
                      <a:cubicBezTo>
                        <a:pt x="1818640" y="662094"/>
                        <a:pt x="1813983" y="660824"/>
                        <a:pt x="1806363" y="661247"/>
                      </a:cubicBezTo>
                      <a:cubicBezTo>
                        <a:pt x="1798743" y="661670"/>
                        <a:pt x="1784350" y="670984"/>
                        <a:pt x="1775883" y="671407"/>
                      </a:cubicBezTo>
                      <a:cubicBezTo>
                        <a:pt x="1767416" y="671830"/>
                        <a:pt x="1760220" y="666750"/>
                        <a:pt x="1755563" y="663787"/>
                      </a:cubicBezTo>
                      <a:cubicBezTo>
                        <a:pt x="1750906" y="660824"/>
                        <a:pt x="1753023" y="652780"/>
                        <a:pt x="1747943" y="653627"/>
                      </a:cubicBezTo>
                      <a:cubicBezTo>
                        <a:pt x="1742863" y="654474"/>
                        <a:pt x="1733973" y="663364"/>
                        <a:pt x="1725083" y="668867"/>
                      </a:cubicBezTo>
                      <a:cubicBezTo>
                        <a:pt x="1716193" y="674370"/>
                        <a:pt x="1703070" y="681144"/>
                        <a:pt x="1694603" y="686647"/>
                      </a:cubicBezTo>
                      <a:cubicBezTo>
                        <a:pt x="1686136" y="692150"/>
                        <a:pt x="1676400" y="695960"/>
                        <a:pt x="1674283" y="701887"/>
                      </a:cubicBezTo>
                      <a:cubicBezTo>
                        <a:pt x="1672166" y="707814"/>
                        <a:pt x="1681903" y="722207"/>
                        <a:pt x="1681903" y="722207"/>
                      </a:cubicBezTo>
                      <a:cubicBezTo>
                        <a:pt x="1684443" y="728980"/>
                        <a:pt x="1689100" y="734484"/>
                        <a:pt x="1689523" y="742527"/>
                      </a:cubicBezTo>
                      <a:cubicBezTo>
                        <a:pt x="1689946" y="750570"/>
                        <a:pt x="1682750" y="763694"/>
                        <a:pt x="1684443" y="770467"/>
                      </a:cubicBezTo>
                      <a:cubicBezTo>
                        <a:pt x="1686136" y="777240"/>
                        <a:pt x="1701376" y="777664"/>
                        <a:pt x="1699683" y="783167"/>
                      </a:cubicBezTo>
                      <a:cubicBezTo>
                        <a:pt x="1697990" y="788670"/>
                        <a:pt x="1681480" y="796290"/>
                        <a:pt x="1674283" y="803487"/>
                      </a:cubicBezTo>
                      <a:cubicBezTo>
                        <a:pt x="1667086" y="810684"/>
                        <a:pt x="1658196" y="818304"/>
                        <a:pt x="1656503" y="826347"/>
                      </a:cubicBezTo>
                      <a:cubicBezTo>
                        <a:pt x="1654810" y="834390"/>
                        <a:pt x="1658196" y="843704"/>
                        <a:pt x="1664123" y="851747"/>
                      </a:cubicBezTo>
                      <a:cubicBezTo>
                        <a:pt x="1670050" y="859790"/>
                        <a:pt x="1681903" y="867410"/>
                        <a:pt x="1692063" y="874607"/>
                      </a:cubicBezTo>
                      <a:cubicBezTo>
                        <a:pt x="1702223" y="881804"/>
                        <a:pt x="1715346" y="889424"/>
                        <a:pt x="1725083" y="894927"/>
                      </a:cubicBezTo>
                      <a:cubicBezTo>
                        <a:pt x="1734820" y="900430"/>
                        <a:pt x="1742440" y="903394"/>
                        <a:pt x="1750483" y="907627"/>
                      </a:cubicBezTo>
                      <a:cubicBezTo>
                        <a:pt x="1758526" y="911860"/>
                        <a:pt x="1767416" y="912707"/>
                        <a:pt x="1773343" y="920327"/>
                      </a:cubicBezTo>
                      <a:cubicBezTo>
                        <a:pt x="1779270" y="927947"/>
                        <a:pt x="1783503" y="944457"/>
                        <a:pt x="1786043" y="953347"/>
                      </a:cubicBezTo>
                      <a:cubicBezTo>
                        <a:pt x="1788583" y="962237"/>
                        <a:pt x="1782656" y="957157"/>
                        <a:pt x="1788583" y="973667"/>
                      </a:cubicBezTo>
                      <a:cubicBezTo>
                        <a:pt x="1794510" y="990177"/>
                        <a:pt x="1811866" y="1035474"/>
                        <a:pt x="1821603" y="1052407"/>
                      </a:cubicBezTo>
                      <a:cubicBezTo>
                        <a:pt x="1831340" y="1069340"/>
                        <a:pt x="1837690" y="1070187"/>
                        <a:pt x="1847003" y="1075267"/>
                      </a:cubicBezTo>
                      <a:cubicBezTo>
                        <a:pt x="1856316" y="1080347"/>
                        <a:pt x="1864783" y="1080347"/>
                        <a:pt x="1877483" y="1082887"/>
                      </a:cubicBezTo>
                      <a:cubicBezTo>
                        <a:pt x="1890183" y="1085427"/>
                        <a:pt x="1918970" y="1085004"/>
                        <a:pt x="1923203" y="1090507"/>
                      </a:cubicBezTo>
                      <a:cubicBezTo>
                        <a:pt x="1927436" y="1096010"/>
                        <a:pt x="1916006" y="1107017"/>
                        <a:pt x="1902883" y="1115907"/>
                      </a:cubicBezTo>
                      <a:cubicBezTo>
                        <a:pt x="1889760" y="1124797"/>
                        <a:pt x="1859703" y="1136650"/>
                        <a:pt x="1844463" y="1143847"/>
                      </a:cubicBezTo>
                      <a:cubicBezTo>
                        <a:pt x="1829223" y="1151044"/>
                        <a:pt x="1819486" y="1154007"/>
                        <a:pt x="1811443" y="1159087"/>
                      </a:cubicBezTo>
                      <a:cubicBezTo>
                        <a:pt x="1803400" y="1164167"/>
                        <a:pt x="1802130" y="1167130"/>
                        <a:pt x="1796203" y="1174327"/>
                      </a:cubicBezTo>
                      <a:cubicBezTo>
                        <a:pt x="1790276" y="1181524"/>
                        <a:pt x="1785196" y="1195917"/>
                        <a:pt x="1775883" y="1202267"/>
                      </a:cubicBezTo>
                      <a:cubicBezTo>
                        <a:pt x="1766570" y="1208617"/>
                        <a:pt x="1752176" y="1210310"/>
                        <a:pt x="1740323" y="1212427"/>
                      </a:cubicBezTo>
                      <a:cubicBezTo>
                        <a:pt x="1728470" y="1214544"/>
                        <a:pt x="1720003" y="1205654"/>
                        <a:pt x="1704763" y="1214967"/>
                      </a:cubicBezTo>
                      <a:cubicBezTo>
                        <a:pt x="1689523" y="1224280"/>
                        <a:pt x="1661160" y="1258994"/>
                        <a:pt x="1648883" y="1268307"/>
                      </a:cubicBezTo>
                      <a:cubicBezTo>
                        <a:pt x="1636606" y="1277620"/>
                        <a:pt x="1632373" y="1266190"/>
                        <a:pt x="1631103" y="1270847"/>
                      </a:cubicBezTo>
                      <a:cubicBezTo>
                        <a:pt x="1629833" y="1275504"/>
                        <a:pt x="1628986" y="1289050"/>
                        <a:pt x="1641263" y="1296247"/>
                      </a:cubicBezTo>
                      <a:cubicBezTo>
                        <a:pt x="1653540" y="1303444"/>
                        <a:pt x="1689100" y="1306830"/>
                        <a:pt x="1704763" y="1314027"/>
                      </a:cubicBezTo>
                      <a:cubicBezTo>
                        <a:pt x="1720426" y="1321224"/>
                        <a:pt x="1733550" y="1333924"/>
                        <a:pt x="1735243" y="1339427"/>
                      </a:cubicBezTo>
                      <a:cubicBezTo>
                        <a:pt x="1736936" y="1344930"/>
                        <a:pt x="1721696" y="1343660"/>
                        <a:pt x="1714923" y="1347047"/>
                      </a:cubicBezTo>
                      <a:cubicBezTo>
                        <a:pt x="1708150" y="1350434"/>
                        <a:pt x="1698413" y="1352974"/>
                        <a:pt x="1694603" y="1359747"/>
                      </a:cubicBezTo>
                      <a:cubicBezTo>
                        <a:pt x="1690793" y="1366520"/>
                        <a:pt x="1692910" y="1379644"/>
                        <a:pt x="1692063" y="1387687"/>
                      </a:cubicBezTo>
                      <a:cubicBezTo>
                        <a:pt x="1691216" y="1395730"/>
                        <a:pt x="1690370" y="1399964"/>
                        <a:pt x="1689523" y="1408007"/>
                      </a:cubicBezTo>
                      <a:cubicBezTo>
                        <a:pt x="1688676" y="1416050"/>
                        <a:pt x="1685713" y="1423247"/>
                        <a:pt x="1686983" y="1435947"/>
                      </a:cubicBezTo>
                      <a:cubicBezTo>
                        <a:pt x="1688253" y="1448647"/>
                        <a:pt x="1701376" y="1473200"/>
                        <a:pt x="1697143" y="1484207"/>
                      </a:cubicBezTo>
                      <a:cubicBezTo>
                        <a:pt x="1692910" y="1495214"/>
                        <a:pt x="1674283" y="1501564"/>
                        <a:pt x="1661583" y="1501987"/>
                      </a:cubicBezTo>
                      <a:cubicBezTo>
                        <a:pt x="1648883" y="1502410"/>
                        <a:pt x="1637876" y="1488864"/>
                        <a:pt x="1620943" y="1486747"/>
                      </a:cubicBezTo>
                      <a:cubicBezTo>
                        <a:pt x="1604010" y="1484630"/>
                        <a:pt x="1571413" y="1496484"/>
                        <a:pt x="1559983" y="1489287"/>
                      </a:cubicBezTo>
                      <a:cubicBezTo>
                        <a:pt x="1548553" y="1482090"/>
                        <a:pt x="1555326" y="1454574"/>
                        <a:pt x="1552363" y="1443567"/>
                      </a:cubicBezTo>
                      <a:cubicBezTo>
                        <a:pt x="1549400" y="1432560"/>
                        <a:pt x="1547706" y="1424940"/>
                        <a:pt x="1542203" y="1423247"/>
                      </a:cubicBezTo>
                      <a:cubicBezTo>
                        <a:pt x="1536700" y="1421554"/>
                        <a:pt x="1525270" y="1436370"/>
                        <a:pt x="1519343" y="1433407"/>
                      </a:cubicBezTo>
                      <a:cubicBezTo>
                        <a:pt x="1513416" y="1430444"/>
                        <a:pt x="1506220" y="1414780"/>
                        <a:pt x="1506643" y="1405467"/>
                      </a:cubicBezTo>
                      <a:cubicBezTo>
                        <a:pt x="1507066" y="1396154"/>
                        <a:pt x="1521883" y="1389380"/>
                        <a:pt x="1521883" y="1377527"/>
                      </a:cubicBezTo>
                      <a:cubicBezTo>
                        <a:pt x="1521883" y="1365674"/>
                        <a:pt x="1510876" y="1347894"/>
                        <a:pt x="1506643" y="1334347"/>
                      </a:cubicBezTo>
                      <a:cubicBezTo>
                        <a:pt x="1502410" y="1320800"/>
                        <a:pt x="1508336" y="1305137"/>
                        <a:pt x="1496483" y="1296247"/>
                      </a:cubicBezTo>
                      <a:cubicBezTo>
                        <a:pt x="1484630" y="1287357"/>
                        <a:pt x="1451610" y="1279737"/>
                        <a:pt x="1435523" y="1281007"/>
                      </a:cubicBezTo>
                      <a:cubicBezTo>
                        <a:pt x="1419436" y="1282277"/>
                        <a:pt x="1409276" y="1293707"/>
                        <a:pt x="1399963" y="1303867"/>
                      </a:cubicBezTo>
                      <a:cubicBezTo>
                        <a:pt x="1390650" y="1314027"/>
                        <a:pt x="1390226" y="1332654"/>
                        <a:pt x="1379643" y="1341967"/>
                      </a:cubicBezTo>
                      <a:cubicBezTo>
                        <a:pt x="1369060" y="1351280"/>
                        <a:pt x="1348740" y="1355937"/>
                        <a:pt x="1336463" y="1359747"/>
                      </a:cubicBezTo>
                      <a:cubicBezTo>
                        <a:pt x="1324186" y="1363557"/>
                        <a:pt x="1314026" y="1366520"/>
                        <a:pt x="1305983" y="1364827"/>
                      </a:cubicBezTo>
                      <a:cubicBezTo>
                        <a:pt x="1297940" y="1363134"/>
                        <a:pt x="1291590" y="1355090"/>
                        <a:pt x="1288203" y="1349587"/>
                      </a:cubicBezTo>
                      <a:cubicBezTo>
                        <a:pt x="1284816" y="1344084"/>
                        <a:pt x="1291166" y="1333924"/>
                        <a:pt x="1285663" y="1331807"/>
                      </a:cubicBezTo>
                      <a:cubicBezTo>
                        <a:pt x="1280160" y="1329690"/>
                        <a:pt x="1259840" y="1339427"/>
                        <a:pt x="1255183" y="1336887"/>
                      </a:cubicBezTo>
                      <a:cubicBezTo>
                        <a:pt x="1250526" y="1334347"/>
                        <a:pt x="1261956" y="1322070"/>
                        <a:pt x="1257723" y="1316567"/>
                      </a:cubicBezTo>
                      <a:cubicBezTo>
                        <a:pt x="1253490" y="1311064"/>
                        <a:pt x="1236133" y="1309794"/>
                        <a:pt x="1229783" y="1303867"/>
                      </a:cubicBezTo>
                      <a:cubicBezTo>
                        <a:pt x="1223433" y="1297940"/>
                        <a:pt x="1225973" y="1282277"/>
                        <a:pt x="1219623" y="1281007"/>
                      </a:cubicBezTo>
                      <a:cubicBezTo>
                        <a:pt x="1213273" y="1279737"/>
                        <a:pt x="1203536" y="1295400"/>
                        <a:pt x="1191683" y="1296247"/>
                      </a:cubicBezTo>
                      <a:cubicBezTo>
                        <a:pt x="1179830" y="1297094"/>
                        <a:pt x="1158663" y="1289897"/>
                        <a:pt x="1148503" y="1286087"/>
                      </a:cubicBezTo>
                      <a:cubicBezTo>
                        <a:pt x="1138343" y="1282277"/>
                        <a:pt x="1139613" y="1278044"/>
                        <a:pt x="1130723" y="1273387"/>
                      </a:cubicBezTo>
                      <a:cubicBezTo>
                        <a:pt x="1121833" y="1268730"/>
                        <a:pt x="1103206" y="1267037"/>
                        <a:pt x="1095163" y="1258147"/>
                      </a:cubicBezTo>
                      <a:cubicBezTo>
                        <a:pt x="1087120" y="1249257"/>
                        <a:pt x="1083310" y="1234017"/>
                        <a:pt x="1082463" y="1220047"/>
                      </a:cubicBezTo>
                      <a:cubicBezTo>
                        <a:pt x="1081616" y="1206077"/>
                        <a:pt x="1093470" y="1185757"/>
                        <a:pt x="1090083" y="1174327"/>
                      </a:cubicBezTo>
                      <a:cubicBezTo>
                        <a:pt x="1086696" y="1162897"/>
                        <a:pt x="1066376" y="1165437"/>
                        <a:pt x="1062143" y="1151467"/>
                      </a:cubicBezTo>
                      <a:cubicBezTo>
                        <a:pt x="1057910" y="1137497"/>
                        <a:pt x="1062566" y="1106170"/>
                        <a:pt x="1064683" y="1090507"/>
                      </a:cubicBezTo>
                      <a:cubicBezTo>
                        <a:pt x="1066800" y="1074844"/>
                        <a:pt x="1074420" y="1069764"/>
                        <a:pt x="1074843" y="1057487"/>
                      </a:cubicBezTo>
                      <a:cubicBezTo>
                        <a:pt x="1075266" y="1045210"/>
                        <a:pt x="1074843" y="1029124"/>
                        <a:pt x="1067223" y="1016847"/>
                      </a:cubicBezTo>
                      <a:cubicBezTo>
                        <a:pt x="1059603" y="1004570"/>
                        <a:pt x="1046903" y="990600"/>
                        <a:pt x="1029123" y="983827"/>
                      </a:cubicBezTo>
                      <a:cubicBezTo>
                        <a:pt x="1011343" y="977054"/>
                        <a:pt x="985943" y="976207"/>
                        <a:pt x="960543" y="976207"/>
                      </a:cubicBezTo>
                      <a:cubicBezTo>
                        <a:pt x="935143" y="976207"/>
                        <a:pt x="902970" y="982134"/>
                        <a:pt x="876723" y="983827"/>
                      </a:cubicBezTo>
                      <a:cubicBezTo>
                        <a:pt x="850476" y="985520"/>
                        <a:pt x="818726" y="988060"/>
                        <a:pt x="803063" y="986367"/>
                      </a:cubicBezTo>
                      <a:cubicBezTo>
                        <a:pt x="787400" y="984674"/>
                        <a:pt x="786130" y="979170"/>
                        <a:pt x="782743" y="973667"/>
                      </a:cubicBezTo>
                      <a:cubicBezTo>
                        <a:pt x="779356" y="968164"/>
                        <a:pt x="792903" y="955887"/>
                        <a:pt x="782743" y="953347"/>
                      </a:cubicBezTo>
                      <a:cubicBezTo>
                        <a:pt x="772583" y="950807"/>
                        <a:pt x="741256" y="954194"/>
                        <a:pt x="721783" y="958427"/>
                      </a:cubicBezTo>
                      <a:cubicBezTo>
                        <a:pt x="702310" y="962660"/>
                        <a:pt x="681990" y="974937"/>
                        <a:pt x="665903" y="978747"/>
                      </a:cubicBezTo>
                      <a:cubicBezTo>
                        <a:pt x="649816" y="982557"/>
                        <a:pt x="637540" y="984250"/>
                        <a:pt x="625263" y="981287"/>
                      </a:cubicBezTo>
                      <a:cubicBezTo>
                        <a:pt x="612986" y="978324"/>
                        <a:pt x="603250" y="964777"/>
                        <a:pt x="592243" y="960967"/>
                      </a:cubicBezTo>
                      <a:cubicBezTo>
                        <a:pt x="581236" y="957157"/>
                        <a:pt x="568960" y="967740"/>
                        <a:pt x="559223" y="958427"/>
                      </a:cubicBezTo>
                      <a:cubicBezTo>
                        <a:pt x="549486" y="949114"/>
                        <a:pt x="536786" y="922020"/>
                        <a:pt x="533823" y="905087"/>
                      </a:cubicBezTo>
                      <a:cubicBezTo>
                        <a:pt x="530860" y="888154"/>
                        <a:pt x="535516" y="876300"/>
                        <a:pt x="541443" y="856827"/>
                      </a:cubicBezTo>
                      <a:cubicBezTo>
                        <a:pt x="547370" y="837354"/>
                        <a:pt x="567266" y="805180"/>
                        <a:pt x="569383" y="788247"/>
                      </a:cubicBezTo>
                      <a:cubicBezTo>
                        <a:pt x="571500" y="771314"/>
                        <a:pt x="555836" y="768774"/>
                        <a:pt x="554143" y="755227"/>
                      </a:cubicBezTo>
                      <a:cubicBezTo>
                        <a:pt x="552450" y="741680"/>
                        <a:pt x="567266" y="717127"/>
                        <a:pt x="559223" y="706967"/>
                      </a:cubicBezTo>
                      <a:cubicBezTo>
                        <a:pt x="551180" y="696807"/>
                        <a:pt x="518583" y="700194"/>
                        <a:pt x="505883" y="694267"/>
                      </a:cubicBezTo>
                      <a:cubicBezTo>
                        <a:pt x="493183" y="688340"/>
                        <a:pt x="492336" y="674370"/>
                        <a:pt x="483023" y="671407"/>
                      </a:cubicBezTo>
                      <a:cubicBezTo>
                        <a:pt x="473710" y="668444"/>
                        <a:pt x="457623" y="679450"/>
                        <a:pt x="450003" y="676487"/>
                      </a:cubicBezTo>
                      <a:cubicBezTo>
                        <a:pt x="442383" y="673524"/>
                        <a:pt x="444923" y="654897"/>
                        <a:pt x="437303" y="653627"/>
                      </a:cubicBezTo>
                      <a:cubicBezTo>
                        <a:pt x="429683" y="652357"/>
                        <a:pt x="408516" y="662517"/>
                        <a:pt x="404283" y="668867"/>
                      </a:cubicBezTo>
                      <a:cubicBezTo>
                        <a:pt x="400050" y="675217"/>
                        <a:pt x="415290" y="687494"/>
                        <a:pt x="411903" y="691727"/>
                      </a:cubicBezTo>
                      <a:cubicBezTo>
                        <a:pt x="408516" y="695960"/>
                        <a:pt x="394123" y="694267"/>
                        <a:pt x="383963" y="694267"/>
                      </a:cubicBezTo>
                      <a:cubicBezTo>
                        <a:pt x="373803" y="694267"/>
                        <a:pt x="358140" y="687917"/>
                        <a:pt x="350943" y="691727"/>
                      </a:cubicBezTo>
                      <a:cubicBezTo>
                        <a:pt x="343746" y="695537"/>
                        <a:pt x="339513" y="706120"/>
                        <a:pt x="340783" y="717127"/>
                      </a:cubicBezTo>
                      <a:cubicBezTo>
                        <a:pt x="342053" y="728134"/>
                        <a:pt x="358140" y="748454"/>
                        <a:pt x="358563" y="757767"/>
                      </a:cubicBezTo>
                      <a:cubicBezTo>
                        <a:pt x="358986" y="767080"/>
                        <a:pt x="354330" y="768350"/>
                        <a:pt x="343323" y="773007"/>
                      </a:cubicBezTo>
                      <a:cubicBezTo>
                        <a:pt x="332316" y="777664"/>
                        <a:pt x="307340" y="777664"/>
                        <a:pt x="292523" y="785707"/>
                      </a:cubicBezTo>
                      <a:cubicBezTo>
                        <a:pt x="277706" y="793750"/>
                        <a:pt x="262890" y="818304"/>
                        <a:pt x="254423" y="821267"/>
                      </a:cubicBezTo>
                      <a:cubicBezTo>
                        <a:pt x="245956" y="824230"/>
                        <a:pt x="243840" y="811530"/>
                        <a:pt x="241723" y="803487"/>
                      </a:cubicBezTo>
                      <a:cubicBezTo>
                        <a:pt x="239606" y="795444"/>
                        <a:pt x="247226" y="779357"/>
                        <a:pt x="241723" y="773007"/>
                      </a:cubicBezTo>
                      <a:cubicBezTo>
                        <a:pt x="236220" y="766657"/>
                        <a:pt x="213360" y="762424"/>
                        <a:pt x="208703" y="765387"/>
                      </a:cubicBezTo>
                      <a:cubicBezTo>
                        <a:pt x="204046" y="768350"/>
                        <a:pt x="214206" y="784014"/>
                        <a:pt x="213783" y="790787"/>
                      </a:cubicBezTo>
                      <a:cubicBezTo>
                        <a:pt x="213360" y="797560"/>
                        <a:pt x="210396" y="806027"/>
                        <a:pt x="206163" y="806027"/>
                      </a:cubicBezTo>
                      <a:cubicBezTo>
                        <a:pt x="201930" y="806027"/>
                        <a:pt x="194310" y="789940"/>
                        <a:pt x="188383" y="790787"/>
                      </a:cubicBezTo>
                      <a:cubicBezTo>
                        <a:pt x="182456" y="791634"/>
                        <a:pt x="172296" y="803910"/>
                        <a:pt x="170603" y="811107"/>
                      </a:cubicBezTo>
                      <a:cubicBezTo>
                        <a:pt x="168910" y="818304"/>
                        <a:pt x="179070" y="828887"/>
                        <a:pt x="178223" y="833967"/>
                      </a:cubicBezTo>
                      <a:cubicBezTo>
                        <a:pt x="177376" y="839047"/>
                        <a:pt x="166793" y="835237"/>
                        <a:pt x="165523" y="841587"/>
                      </a:cubicBezTo>
                      <a:cubicBezTo>
                        <a:pt x="164253" y="847937"/>
                        <a:pt x="175683" y="865717"/>
                        <a:pt x="170603" y="872067"/>
                      </a:cubicBezTo>
                      <a:cubicBezTo>
                        <a:pt x="165523" y="878417"/>
                        <a:pt x="147320" y="877570"/>
                        <a:pt x="135043" y="879687"/>
                      </a:cubicBezTo>
                      <a:cubicBezTo>
                        <a:pt x="122766" y="881804"/>
                        <a:pt x="80433" y="908897"/>
                        <a:pt x="58843" y="902547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pic>
            <p:nvPicPr>
              <p:cNvPr id="18437" name="Picture 5" descr="C:\Users\KOWALSKI\Downloads\PREZENTACJA HARKOT\polska-wojewodztwa-kontury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47664" y="1124744"/>
                <a:ext cx="5821127" cy="5426282"/>
              </a:xfrm>
              <a:prstGeom prst="rect">
                <a:avLst/>
              </a:prstGeom>
              <a:noFill/>
            </p:spPr>
          </p:pic>
        </p:grpSp>
        <p:sp>
          <p:nvSpPr>
            <p:cNvPr id="20" name="Elipsa 19"/>
            <p:cNvSpPr/>
            <p:nvPr/>
          </p:nvSpPr>
          <p:spPr>
            <a:xfrm>
              <a:off x="2699792" y="462745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5796136" y="3763358"/>
              <a:ext cx="216024" cy="216024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6084168" y="3763358"/>
              <a:ext cx="972000" cy="246221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WARSZAWA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2987952" y="4627454"/>
              <a:ext cx="1152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BOLESŁAWIEC</a:t>
              </a:r>
            </a:p>
          </p:txBody>
        </p:sp>
        <p:sp>
          <p:nvSpPr>
            <p:cNvPr id="25" name="Elipsa 24"/>
            <p:cNvSpPr/>
            <p:nvPr/>
          </p:nvSpPr>
          <p:spPr>
            <a:xfrm>
              <a:off x="2555776" y="282725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2843808" y="2827254"/>
              <a:ext cx="100811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CHOSZCZNO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3779912" y="3475326"/>
              <a:ext cx="972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BIEDRUSKO</a:t>
              </a:r>
            </a:p>
          </p:txBody>
        </p:sp>
        <p:sp>
          <p:nvSpPr>
            <p:cNvPr id="26" name="Elipsa 25"/>
            <p:cNvSpPr/>
            <p:nvPr/>
          </p:nvSpPr>
          <p:spPr>
            <a:xfrm>
              <a:off x="3491880" y="347532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" name="Grupa 36"/>
          <p:cNvGrpSpPr/>
          <p:nvPr/>
        </p:nvGrpSpPr>
        <p:grpSpPr>
          <a:xfrm>
            <a:off x="755576" y="5265204"/>
            <a:ext cx="2340260" cy="1098704"/>
            <a:chOff x="-2556792" y="3140968"/>
            <a:chExt cx="2340260" cy="1098704"/>
          </a:xfrm>
        </p:grpSpPr>
        <p:sp>
          <p:nvSpPr>
            <p:cNvPr id="33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340260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</a:t>
              </a:r>
              <a:r>
                <a:rPr kumimoji="0" lang="pl-PL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35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116124" cy="738664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1992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ŚOW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23.08.1998</a:t>
              </a:r>
            </a:p>
          </p:txBody>
        </p:sp>
      </p:grpSp>
      <p:grpSp>
        <p:nvGrpSpPr>
          <p:cNvPr id="10" name="Grupa 37"/>
          <p:cNvGrpSpPr/>
          <p:nvPr/>
        </p:nvGrpSpPr>
        <p:grpSpPr>
          <a:xfrm>
            <a:off x="359532" y="3753036"/>
            <a:ext cx="2304256" cy="1098704"/>
            <a:chOff x="-2556792" y="3140968"/>
            <a:chExt cx="2304256" cy="1098704"/>
          </a:xfrm>
        </p:grpSpPr>
        <p:sp>
          <p:nvSpPr>
            <p:cNvPr id="39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304256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 </a:t>
              </a:r>
              <a:r>
                <a:rPr kumimoji="0" lang="pl-PL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41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80120" cy="738664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1992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ŚOW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30.12</a:t>
              </a: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.2001</a:t>
              </a:r>
            </a:p>
          </p:txBody>
        </p:sp>
      </p:grpSp>
      <p:grpSp>
        <p:nvGrpSpPr>
          <p:cNvPr id="11" name="Grupa 41"/>
          <p:cNvGrpSpPr/>
          <p:nvPr/>
        </p:nvGrpSpPr>
        <p:grpSpPr>
          <a:xfrm>
            <a:off x="359532" y="2132856"/>
            <a:ext cx="2314796" cy="1098704"/>
            <a:chOff x="-2556792" y="3140968"/>
            <a:chExt cx="2314796" cy="1098704"/>
          </a:xfrm>
        </p:grpSpPr>
        <p:sp>
          <p:nvSpPr>
            <p:cNvPr id="43" name="Symbol zastępczy tekstu 3"/>
            <p:cNvSpPr txBox="1">
              <a:spLocks/>
            </p:cNvSpPr>
            <p:nvPr/>
          </p:nvSpPr>
          <p:spPr>
            <a:xfrm>
              <a:off x="-2556792" y="3140968"/>
              <a:ext cx="2314796" cy="3693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 </a:t>
              </a:r>
              <a:r>
                <a:rPr kumimoji="0" lang="pl-PL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</a:t>
              </a:r>
              <a:endPara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Symbol zastępczy tekstu 3"/>
            <p:cNvSpPr txBox="1">
              <a:spLocks/>
            </p:cNvSpPr>
            <p:nvPr/>
          </p:nvSpPr>
          <p:spPr>
            <a:xfrm>
              <a:off x="-2556792" y="3501008"/>
              <a:ext cx="1224136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SFORM.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PODL.</a:t>
              </a:r>
            </a:p>
            <a:p>
              <a:pPr marL="228600" lvl="8" indent="-228600"/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ROZFORM.</a:t>
              </a:r>
            </a:p>
          </p:txBody>
        </p:sp>
        <p:sp>
          <p:nvSpPr>
            <p:cNvPr id="45" name="Symbol zastępczy tekstu 3"/>
            <p:cNvSpPr txBox="1">
              <a:spLocks/>
            </p:cNvSpPr>
            <p:nvPr/>
          </p:nvSpPr>
          <p:spPr>
            <a:xfrm>
              <a:off x="-1332656" y="3501008"/>
              <a:ext cx="1090660" cy="738664"/>
            </a:xfrm>
            <a:prstGeom prst="rect">
              <a:avLst/>
            </a:prstGeom>
            <a:solidFill>
              <a:srgbClr val="B7DEE8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1992</a:t>
              </a:r>
              <a:endParaRPr kumimoji="0" lang="pl-PL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l-PL" sz="1400" b="1" dirty="0" smtClean="0">
                  <a:latin typeface="Arial" pitchFamily="34" charset="0"/>
                  <a:cs typeface="Arial" pitchFamily="34" charset="0"/>
                </a:rPr>
                <a:t>POW</a:t>
              </a:r>
            </a:p>
            <a:p>
              <a:pPr marL="228600" marR="0" lvl="8" indent="-228600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01.01.2002</a:t>
              </a:r>
            </a:p>
          </p:txBody>
        </p:sp>
      </p:grpSp>
      <p:pic>
        <p:nvPicPr>
          <p:cNvPr id="27650" name="Picture 2" descr="C:\Users\KOWALSKI\Downloads\PREZENTACJA HARKOT\logo-3-Pułk-Raki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65004"/>
            <a:ext cx="504056" cy="609782"/>
          </a:xfrm>
          <a:prstGeom prst="rect">
            <a:avLst/>
          </a:prstGeom>
          <a:noFill/>
        </p:spPr>
      </p:pic>
      <p:sp>
        <p:nvSpPr>
          <p:cNvPr id="42" name="Dowolny kształt 41"/>
          <p:cNvSpPr/>
          <p:nvPr/>
        </p:nvSpPr>
        <p:spPr>
          <a:xfrm>
            <a:off x="2663788" y="3609021"/>
            <a:ext cx="2088232" cy="432047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3047053 w 3047053"/>
              <a:gd name="connsiteY0" fmla="*/ 152431 h 152431"/>
              <a:gd name="connsiteX1" fmla="*/ 0 w 3047053"/>
              <a:gd name="connsiteY1" fmla="*/ 149805 h 152431"/>
              <a:gd name="connsiteX2" fmla="*/ 0 w 3047053"/>
              <a:gd name="connsiteY2" fmla="*/ 0 h 152431"/>
              <a:gd name="connsiteX3" fmla="*/ 3047053 w 3047053"/>
              <a:gd name="connsiteY3" fmla="*/ 152431 h 152431"/>
              <a:gd name="connsiteX0" fmla="*/ 3047053 w 3047053"/>
              <a:gd name="connsiteY0" fmla="*/ 152431 h 425764"/>
              <a:gd name="connsiteX1" fmla="*/ 353282 w 3047053"/>
              <a:gd name="connsiteY1" fmla="*/ 425764 h 425764"/>
              <a:gd name="connsiteX2" fmla="*/ 0 w 3047053"/>
              <a:gd name="connsiteY2" fmla="*/ 0 h 425764"/>
              <a:gd name="connsiteX3" fmla="*/ 3047053 w 3047053"/>
              <a:gd name="connsiteY3" fmla="*/ 152431 h 425764"/>
              <a:gd name="connsiteX0" fmla="*/ 2693771 w 2693771"/>
              <a:gd name="connsiteY0" fmla="*/ 0 h 273333"/>
              <a:gd name="connsiteX1" fmla="*/ 0 w 2693771"/>
              <a:gd name="connsiteY1" fmla="*/ 273333 h 273333"/>
              <a:gd name="connsiteX2" fmla="*/ 44160 w 2693771"/>
              <a:gd name="connsiteY2" fmla="*/ 81999 h 273333"/>
              <a:gd name="connsiteX3" fmla="*/ 2693771 w 2693771"/>
              <a:gd name="connsiteY3" fmla="*/ 0 h 273333"/>
              <a:gd name="connsiteX0" fmla="*/ 2693771 w 2693771"/>
              <a:gd name="connsiteY0" fmla="*/ 0 h 273333"/>
              <a:gd name="connsiteX1" fmla="*/ 0 w 2693771"/>
              <a:gd name="connsiteY1" fmla="*/ 273333 h 273333"/>
              <a:gd name="connsiteX2" fmla="*/ 44160 w 2693771"/>
              <a:gd name="connsiteY2" fmla="*/ 109333 h 273333"/>
              <a:gd name="connsiteX3" fmla="*/ 2693771 w 2693771"/>
              <a:gd name="connsiteY3" fmla="*/ 0 h 273333"/>
              <a:gd name="connsiteX0" fmla="*/ 2693771 w 2693771"/>
              <a:gd name="connsiteY0" fmla="*/ 0 h 328000"/>
              <a:gd name="connsiteX1" fmla="*/ 0 w 2693771"/>
              <a:gd name="connsiteY1" fmla="*/ 328000 h 328000"/>
              <a:gd name="connsiteX2" fmla="*/ 44160 w 2693771"/>
              <a:gd name="connsiteY2" fmla="*/ 109333 h 328000"/>
              <a:gd name="connsiteX3" fmla="*/ 2693771 w 2693771"/>
              <a:gd name="connsiteY3" fmla="*/ 0 h 328000"/>
              <a:gd name="connsiteX0" fmla="*/ 2649611 w 2649611"/>
              <a:gd name="connsiteY0" fmla="*/ 0 h 328000"/>
              <a:gd name="connsiteX1" fmla="*/ 0 w 2649611"/>
              <a:gd name="connsiteY1" fmla="*/ 328000 h 328000"/>
              <a:gd name="connsiteX2" fmla="*/ 0 w 2649611"/>
              <a:gd name="connsiteY2" fmla="*/ 109333 h 328000"/>
              <a:gd name="connsiteX3" fmla="*/ 2649611 w 2649611"/>
              <a:gd name="connsiteY3" fmla="*/ 0 h 3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611" h="328000">
                <a:moveTo>
                  <a:pt x="2649611" y="0"/>
                </a:moveTo>
                <a:lnTo>
                  <a:pt x="0" y="328000"/>
                </a:lnTo>
                <a:lnTo>
                  <a:pt x="0" y="109333"/>
                </a:lnTo>
                <a:lnTo>
                  <a:pt x="26496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Dowolny kształt 45"/>
          <p:cNvSpPr/>
          <p:nvPr/>
        </p:nvSpPr>
        <p:spPr>
          <a:xfrm>
            <a:off x="2699792" y="2132856"/>
            <a:ext cx="1152128" cy="828092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710403 w 710403"/>
              <a:gd name="connsiteY0" fmla="*/ 868859 h 868859"/>
              <a:gd name="connsiteX1" fmla="*/ 0 w 710403"/>
              <a:gd name="connsiteY1" fmla="*/ 149805 h 868859"/>
              <a:gd name="connsiteX2" fmla="*/ 0 w 710403"/>
              <a:gd name="connsiteY2" fmla="*/ 0 h 868859"/>
              <a:gd name="connsiteX3" fmla="*/ 710403 w 710403"/>
              <a:gd name="connsiteY3" fmla="*/ 868859 h 868859"/>
              <a:gd name="connsiteX0" fmla="*/ 710403 w 710403"/>
              <a:gd name="connsiteY0" fmla="*/ 1198426 h 1198426"/>
              <a:gd name="connsiteX1" fmla="*/ 0 w 710403"/>
              <a:gd name="connsiteY1" fmla="*/ 479372 h 1198426"/>
              <a:gd name="connsiteX2" fmla="*/ 355202 w 710403"/>
              <a:gd name="connsiteY2" fmla="*/ 0 h 1198426"/>
              <a:gd name="connsiteX3" fmla="*/ 710403 w 710403"/>
              <a:gd name="connsiteY3" fmla="*/ 1198426 h 1198426"/>
              <a:gd name="connsiteX0" fmla="*/ 390722 w 390722"/>
              <a:gd name="connsiteY0" fmla="*/ 1198426 h 1198426"/>
              <a:gd name="connsiteX1" fmla="*/ 0 w 390722"/>
              <a:gd name="connsiteY1" fmla="*/ 239685 h 1198426"/>
              <a:gd name="connsiteX2" fmla="*/ 35521 w 390722"/>
              <a:gd name="connsiteY2" fmla="*/ 0 h 1198426"/>
              <a:gd name="connsiteX3" fmla="*/ 390722 w 390722"/>
              <a:gd name="connsiteY3" fmla="*/ 1198426 h 1198426"/>
              <a:gd name="connsiteX0" fmla="*/ 355202 w 355202"/>
              <a:gd name="connsiteY0" fmla="*/ 1198426 h 1198426"/>
              <a:gd name="connsiteX1" fmla="*/ 0 w 355202"/>
              <a:gd name="connsiteY1" fmla="*/ 239685 h 1198426"/>
              <a:gd name="connsiteX2" fmla="*/ 1 w 355202"/>
              <a:gd name="connsiteY2" fmla="*/ 0 h 1198426"/>
              <a:gd name="connsiteX3" fmla="*/ 355202 w 355202"/>
              <a:gd name="connsiteY3" fmla="*/ 1198426 h 1198426"/>
              <a:gd name="connsiteX0" fmla="*/ 355202 w 355202"/>
              <a:gd name="connsiteY0" fmla="*/ 1198426 h 1198426"/>
              <a:gd name="connsiteX1" fmla="*/ 0 w 355202"/>
              <a:gd name="connsiteY1" fmla="*/ 239685 h 1198426"/>
              <a:gd name="connsiteX2" fmla="*/ 0 w 355202"/>
              <a:gd name="connsiteY2" fmla="*/ 0 h 1198426"/>
              <a:gd name="connsiteX3" fmla="*/ 355202 w 355202"/>
              <a:gd name="connsiteY3" fmla="*/ 1198426 h 1198426"/>
              <a:gd name="connsiteX0" fmla="*/ 355202 w 355202"/>
              <a:gd name="connsiteY0" fmla="*/ 1198426 h 1198426"/>
              <a:gd name="connsiteX1" fmla="*/ 0 w 355202"/>
              <a:gd name="connsiteY1" fmla="*/ 299607 h 1198426"/>
              <a:gd name="connsiteX2" fmla="*/ 0 w 355202"/>
              <a:gd name="connsiteY2" fmla="*/ 0 h 1198426"/>
              <a:gd name="connsiteX3" fmla="*/ 355202 w 355202"/>
              <a:gd name="connsiteY3" fmla="*/ 1198426 h 1198426"/>
              <a:gd name="connsiteX0" fmla="*/ 355202 w 355202"/>
              <a:gd name="connsiteY0" fmla="*/ 1198426 h 1198426"/>
              <a:gd name="connsiteX1" fmla="*/ 0 w 355202"/>
              <a:gd name="connsiteY1" fmla="*/ 299607 h 1198426"/>
              <a:gd name="connsiteX2" fmla="*/ 35520 w 355202"/>
              <a:gd name="connsiteY2" fmla="*/ 0 h 1198426"/>
              <a:gd name="connsiteX3" fmla="*/ 355202 w 355202"/>
              <a:gd name="connsiteY3" fmla="*/ 1198426 h 1198426"/>
              <a:gd name="connsiteX0" fmla="*/ 319682 w 319682"/>
              <a:gd name="connsiteY0" fmla="*/ 1198426 h 1198426"/>
              <a:gd name="connsiteX1" fmla="*/ 0 w 319682"/>
              <a:gd name="connsiteY1" fmla="*/ 299607 h 1198426"/>
              <a:gd name="connsiteX2" fmla="*/ 0 w 319682"/>
              <a:gd name="connsiteY2" fmla="*/ 0 h 1198426"/>
              <a:gd name="connsiteX3" fmla="*/ 319682 w 319682"/>
              <a:gd name="connsiteY3" fmla="*/ 1198426 h 1198426"/>
              <a:gd name="connsiteX0" fmla="*/ 1466353 w 1466353"/>
              <a:gd name="connsiteY0" fmla="*/ 1168465 h 1168465"/>
              <a:gd name="connsiteX1" fmla="*/ 0 w 1466353"/>
              <a:gd name="connsiteY1" fmla="*/ 299607 h 1168465"/>
              <a:gd name="connsiteX2" fmla="*/ 0 w 1466353"/>
              <a:gd name="connsiteY2" fmla="*/ 0 h 1168465"/>
              <a:gd name="connsiteX3" fmla="*/ 1466353 w 1466353"/>
              <a:gd name="connsiteY3" fmla="*/ 1168465 h 1168465"/>
              <a:gd name="connsiteX0" fmla="*/ 1466353 w 1466353"/>
              <a:gd name="connsiteY0" fmla="*/ 1168465 h 1168465"/>
              <a:gd name="connsiteX1" fmla="*/ 329706 w 1466353"/>
              <a:gd name="connsiteY1" fmla="*/ 749016 h 1168465"/>
              <a:gd name="connsiteX2" fmla="*/ 0 w 1466353"/>
              <a:gd name="connsiteY2" fmla="*/ 0 h 1168465"/>
              <a:gd name="connsiteX3" fmla="*/ 1466353 w 1466353"/>
              <a:gd name="connsiteY3" fmla="*/ 1168465 h 1168465"/>
              <a:gd name="connsiteX0" fmla="*/ 1136647 w 1136647"/>
              <a:gd name="connsiteY0" fmla="*/ 599213 h 599213"/>
              <a:gd name="connsiteX1" fmla="*/ 0 w 1136647"/>
              <a:gd name="connsiteY1" fmla="*/ 179764 h 599213"/>
              <a:gd name="connsiteX2" fmla="*/ 35520 w 1136647"/>
              <a:gd name="connsiteY2" fmla="*/ 0 h 599213"/>
              <a:gd name="connsiteX3" fmla="*/ 1136647 w 1136647"/>
              <a:gd name="connsiteY3" fmla="*/ 599213 h 599213"/>
              <a:gd name="connsiteX0" fmla="*/ 1136647 w 1136647"/>
              <a:gd name="connsiteY0" fmla="*/ 629174 h 629174"/>
              <a:gd name="connsiteX1" fmla="*/ 0 w 1136647"/>
              <a:gd name="connsiteY1" fmla="*/ 209725 h 629174"/>
              <a:gd name="connsiteX2" fmla="*/ 0 w 1136647"/>
              <a:gd name="connsiteY2" fmla="*/ 0 h 629174"/>
              <a:gd name="connsiteX3" fmla="*/ 1136647 w 1136647"/>
              <a:gd name="connsiteY3" fmla="*/ 629174 h 629174"/>
              <a:gd name="connsiteX0" fmla="*/ 1173313 w 1173313"/>
              <a:gd name="connsiteY0" fmla="*/ 689095 h 689095"/>
              <a:gd name="connsiteX1" fmla="*/ 0 w 1173313"/>
              <a:gd name="connsiteY1" fmla="*/ 209725 h 689095"/>
              <a:gd name="connsiteX2" fmla="*/ 0 w 1173313"/>
              <a:gd name="connsiteY2" fmla="*/ 0 h 689095"/>
              <a:gd name="connsiteX3" fmla="*/ 1173313 w 1173313"/>
              <a:gd name="connsiteY3" fmla="*/ 689095 h 68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313" h="689095">
                <a:moveTo>
                  <a:pt x="1173313" y="689095"/>
                </a:moveTo>
                <a:lnTo>
                  <a:pt x="0" y="209725"/>
                </a:lnTo>
                <a:lnTo>
                  <a:pt x="0" y="0"/>
                </a:lnTo>
                <a:lnTo>
                  <a:pt x="1173313" y="68909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Dowolny kształt 49"/>
          <p:cNvSpPr/>
          <p:nvPr/>
        </p:nvSpPr>
        <p:spPr>
          <a:xfrm>
            <a:off x="3095836" y="4725144"/>
            <a:ext cx="900100" cy="756084"/>
          </a:xfrm>
          <a:custGeom>
            <a:avLst/>
            <a:gdLst>
              <a:gd name="connsiteX0" fmla="*/ 1666240 w 1666240"/>
              <a:gd name="connsiteY0" fmla="*/ 243840 h 294640"/>
              <a:gd name="connsiteX1" fmla="*/ 0 w 1666240"/>
              <a:gd name="connsiteY1" fmla="*/ 294640 h 294640"/>
              <a:gd name="connsiteX2" fmla="*/ 10160 w 1666240"/>
              <a:gd name="connsiteY2" fmla="*/ 0 h 294640"/>
              <a:gd name="connsiteX3" fmla="*/ 1666240 w 1666240"/>
              <a:gd name="connsiteY3" fmla="*/ 243840 h 294640"/>
              <a:gd name="connsiteX0" fmla="*/ 1669448 w 1669448"/>
              <a:gd name="connsiteY0" fmla="*/ 174797 h 294640"/>
              <a:gd name="connsiteX1" fmla="*/ 0 w 1669448"/>
              <a:gd name="connsiteY1" fmla="*/ 294640 h 294640"/>
              <a:gd name="connsiteX2" fmla="*/ 10160 w 1669448"/>
              <a:gd name="connsiteY2" fmla="*/ 0 h 294640"/>
              <a:gd name="connsiteX3" fmla="*/ 1669448 w 1669448"/>
              <a:gd name="connsiteY3" fmla="*/ 174797 h 294640"/>
              <a:gd name="connsiteX0" fmla="*/ 1659288 w 1659288"/>
              <a:gd name="connsiteY0" fmla="*/ 174797 h 174797"/>
              <a:gd name="connsiteX1" fmla="*/ 25360 w 1659288"/>
              <a:gd name="connsiteY1" fmla="*/ 144837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59288 w 1659288"/>
              <a:gd name="connsiteY0" fmla="*/ 174797 h 174797"/>
              <a:gd name="connsiteX1" fmla="*/ 25361 w 1659288"/>
              <a:gd name="connsiteY1" fmla="*/ 144838 h 174797"/>
              <a:gd name="connsiteX2" fmla="*/ 0 w 1659288"/>
              <a:gd name="connsiteY2" fmla="*/ 0 h 174797"/>
              <a:gd name="connsiteX3" fmla="*/ 1659288 w 1659288"/>
              <a:gd name="connsiteY3" fmla="*/ 174797 h 174797"/>
              <a:gd name="connsiteX0" fmla="*/ 1633927 w 1633927"/>
              <a:gd name="connsiteY0" fmla="*/ 149802 h 149802"/>
              <a:gd name="connsiteX1" fmla="*/ 0 w 1633927"/>
              <a:gd name="connsiteY1" fmla="*/ 119843 h 149802"/>
              <a:gd name="connsiteX2" fmla="*/ 0 w 1633927"/>
              <a:gd name="connsiteY2" fmla="*/ 0 h 149802"/>
              <a:gd name="connsiteX3" fmla="*/ 1633927 w 1633927"/>
              <a:gd name="connsiteY3" fmla="*/ 149802 h 149802"/>
              <a:gd name="connsiteX0" fmla="*/ 1633927 w 1633927"/>
              <a:gd name="connsiteY0" fmla="*/ 179764 h 179764"/>
              <a:gd name="connsiteX1" fmla="*/ 0 w 1633927"/>
              <a:gd name="connsiteY1" fmla="*/ 149805 h 179764"/>
              <a:gd name="connsiteX2" fmla="*/ 0 w 1633927"/>
              <a:gd name="connsiteY2" fmla="*/ 0 h 179764"/>
              <a:gd name="connsiteX3" fmla="*/ 1633927 w 1633927"/>
              <a:gd name="connsiteY3" fmla="*/ 179764 h 179764"/>
              <a:gd name="connsiteX0" fmla="*/ 852484 w 852484"/>
              <a:gd name="connsiteY0" fmla="*/ 0 h 209726"/>
              <a:gd name="connsiteX1" fmla="*/ 0 w 852484"/>
              <a:gd name="connsiteY1" fmla="*/ 209726 h 209726"/>
              <a:gd name="connsiteX2" fmla="*/ 0 w 852484"/>
              <a:gd name="connsiteY2" fmla="*/ 59921 h 209726"/>
              <a:gd name="connsiteX3" fmla="*/ 852484 w 852484"/>
              <a:gd name="connsiteY3" fmla="*/ 0 h 209726"/>
              <a:gd name="connsiteX0" fmla="*/ 2610732 w 2610732"/>
              <a:gd name="connsiteY0" fmla="*/ 0 h 248048"/>
              <a:gd name="connsiteX1" fmla="*/ 0 w 2610732"/>
              <a:gd name="connsiteY1" fmla="*/ 248048 h 248048"/>
              <a:gd name="connsiteX2" fmla="*/ 0 w 2610732"/>
              <a:gd name="connsiteY2" fmla="*/ 98243 h 248048"/>
              <a:gd name="connsiteX3" fmla="*/ 2610732 w 2610732"/>
              <a:gd name="connsiteY3" fmla="*/ 0 h 248048"/>
              <a:gd name="connsiteX0" fmla="*/ 2610732 w 2610732"/>
              <a:gd name="connsiteY0" fmla="*/ 0 h 629173"/>
              <a:gd name="connsiteX1" fmla="*/ 1012325 w 2610732"/>
              <a:gd name="connsiteY1" fmla="*/ 629173 h 629173"/>
              <a:gd name="connsiteX2" fmla="*/ 0 w 2610732"/>
              <a:gd name="connsiteY2" fmla="*/ 98243 h 629173"/>
              <a:gd name="connsiteX3" fmla="*/ 2610732 w 2610732"/>
              <a:gd name="connsiteY3" fmla="*/ 0 h 629173"/>
              <a:gd name="connsiteX0" fmla="*/ 1598407 w 1598407"/>
              <a:gd name="connsiteY0" fmla="*/ 0 h 629173"/>
              <a:gd name="connsiteX1" fmla="*/ 0 w 1598407"/>
              <a:gd name="connsiteY1" fmla="*/ 629173 h 629173"/>
              <a:gd name="connsiteX2" fmla="*/ 53280 w 1598407"/>
              <a:gd name="connsiteY2" fmla="*/ 419449 h 629173"/>
              <a:gd name="connsiteX3" fmla="*/ 1598407 w 1598407"/>
              <a:gd name="connsiteY3" fmla="*/ 0 h 629173"/>
              <a:gd name="connsiteX0" fmla="*/ 1598407 w 1598407"/>
              <a:gd name="connsiteY0" fmla="*/ 0 h 629173"/>
              <a:gd name="connsiteX1" fmla="*/ 0 w 1598407"/>
              <a:gd name="connsiteY1" fmla="*/ 629173 h 629173"/>
              <a:gd name="connsiteX2" fmla="*/ 53280 w 1598407"/>
              <a:gd name="connsiteY2" fmla="*/ 449409 h 629173"/>
              <a:gd name="connsiteX3" fmla="*/ 1598407 w 1598407"/>
              <a:gd name="connsiteY3" fmla="*/ 0 h 629173"/>
              <a:gd name="connsiteX0" fmla="*/ 1545127 w 1545127"/>
              <a:gd name="connsiteY0" fmla="*/ 0 h 629173"/>
              <a:gd name="connsiteX1" fmla="*/ 0 w 1545127"/>
              <a:gd name="connsiteY1" fmla="*/ 629173 h 629173"/>
              <a:gd name="connsiteX2" fmla="*/ 0 w 1545127"/>
              <a:gd name="connsiteY2" fmla="*/ 449409 h 629173"/>
              <a:gd name="connsiteX3" fmla="*/ 1545127 w 1545127"/>
              <a:gd name="connsiteY3" fmla="*/ 0 h 62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127" h="629173">
                <a:moveTo>
                  <a:pt x="1545127" y="0"/>
                </a:moveTo>
                <a:lnTo>
                  <a:pt x="0" y="629173"/>
                </a:lnTo>
                <a:lnTo>
                  <a:pt x="0" y="449409"/>
                </a:lnTo>
                <a:lnTo>
                  <a:pt x="15451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651" name="Picture 3" descr="C:\Users\KOWALSKI\Downloads\PREZENTACJA HARKOT\indek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AACBB"/>
              </a:clrFrom>
              <a:clrTo>
                <a:srgbClr val="AAACB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24" y="5013176"/>
            <a:ext cx="828600" cy="761320"/>
          </a:xfrm>
          <a:prstGeom prst="rect">
            <a:avLst/>
          </a:prstGeom>
          <a:noFill/>
        </p:spPr>
      </p:pic>
      <p:pic>
        <p:nvPicPr>
          <p:cNvPr id="27652" name="Picture 4" descr="C:\Users\KOWALSKI\Downloads\PREZENTACJA HARKOT\58862623_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ABABA"/>
              </a:clrFrom>
              <a:clrTo>
                <a:srgbClr val="BABA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36812"/>
            <a:ext cx="931652" cy="69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246221"/>
            <a:ext cx="802838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Podsumowanie działalności BROT i </a:t>
            </a:r>
            <a:r>
              <a:rPr kumimoji="0" lang="pl-P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5516" y="1564243"/>
            <a:ext cx="8748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  Pierwsze 10  lat funkcjonowania BROT:</a:t>
            </a:r>
          </a:p>
          <a:p>
            <a:pPr marL="342900" indent="-34290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Ogółem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zestawy rakietowe,  w tym :  -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zestawów 9K51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-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zestawów 9K72 (Biedrusko)</a:t>
            </a:r>
          </a:p>
          <a:p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  Od połowy lat 70  tylko zestawy 9K72;</a:t>
            </a:r>
          </a:p>
          <a:p>
            <a:pPr marL="342900" indent="-34290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Przed reorganizacją 	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– 24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zestawy,</a:t>
            </a:r>
          </a:p>
          <a:p>
            <a:pPr marL="342900" indent="-34290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Po reorganizacji 	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– 32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zestawy (1982),</a:t>
            </a:r>
          </a:p>
          <a:p>
            <a:pPr marL="342900" indent="-342900"/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  W okresie 30 lat funkcjonowania BROT przeprowadzono: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- 29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ćwiczeń ze startem rakiet bojowych;</a:t>
            </a:r>
          </a:p>
          <a:p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- 58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startów bojowych w tym:  26 - 8K11 , 32 - 8K14.</a:t>
            </a:r>
          </a:p>
          <a:p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4. Starty historyczne:</a:t>
            </a:r>
          </a:p>
          <a:p>
            <a:pPr marL="342900" indent="-34290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- PIRWSZY	- 32 BROT	- 1.09.1962r;</a:t>
            </a:r>
          </a:p>
          <a:p>
            <a:pPr marL="342900" indent="-34290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- OSTATNI	- 2  BROT	- 2.06.1989r.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276999"/>
            <a:ext cx="8028384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Podsumowanie działalności BROT i </a:t>
            </a: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(c.d.)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736812"/>
            <a:ext cx="8748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5.   BROT – to  awangarda w WP ze względu na: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posiadane zdolności rażenia;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sprzęt zaliczany do supertechniki;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w sposób szczególny wyselekcjonowanego personelu;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osiągane wyniki szkoleniowe.</a:t>
            </a:r>
          </a:p>
          <a:p>
            <a:pPr marL="342900" indent="-342900"/>
            <a:endParaRPr lang="pl-PL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PUŁKI RAKIET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– spadkobiercy i kontynuatorzy tradycji WR.</a:t>
            </a: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7. 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Czasokres funkcjonowania od 5 </a:t>
            </a:r>
            <a:r>
              <a:rPr lang="pl-PL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B-c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 9 lat Choszczno.</a:t>
            </a:r>
          </a:p>
          <a:p>
            <a:pPr marL="342900" indent="-342900"/>
            <a:endParaRPr lang="pl-PL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8. 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Pułki wykonały od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startów rakiet – wszystkie na polskich   	poligonach.</a:t>
            </a:r>
            <a:endParaRPr lang="pl-PL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pl-PL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9. 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Zagospodarowanie potencjału sprzętowego i kadrowego gasnących wojsk rakietowych  wojsk lądowych.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123728" y="0"/>
            <a:ext cx="547260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Poczet</a:t>
            </a:r>
            <a:r>
              <a:rPr kumimoji="0" lang="pl-PL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dowódców </a:t>
            </a: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BROT</a:t>
            </a:r>
            <a:endParaRPr kumimoji="0" lang="pl-PL" sz="3200" b="1" i="0" u="none" strike="sng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upa 12"/>
          <p:cNvGrpSpPr/>
          <p:nvPr/>
        </p:nvGrpSpPr>
        <p:grpSpPr>
          <a:xfrm>
            <a:off x="-4789040" y="4221088"/>
            <a:ext cx="4284476" cy="765416"/>
            <a:chOff x="6156176" y="6021288"/>
            <a:chExt cx="2808000" cy="765416"/>
          </a:xfrm>
        </p:grpSpPr>
        <p:sp>
          <p:nvSpPr>
            <p:cNvPr id="9" name="pole tekstowe 8"/>
            <p:cNvSpPr txBox="1"/>
            <p:nvPr/>
          </p:nvSpPr>
          <p:spPr>
            <a:xfrm>
              <a:off x="6156176" y="6021288"/>
              <a:ext cx="2808000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2 pułk rakiet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156176" y="6417332"/>
              <a:ext cx="2808000" cy="3693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Andrzej KUPIS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a 42"/>
          <p:cNvGrpSpPr/>
          <p:nvPr/>
        </p:nvGrpSpPr>
        <p:grpSpPr>
          <a:xfrm>
            <a:off x="4608004" y="908720"/>
            <a:ext cx="4535996" cy="3329213"/>
            <a:chOff x="6245329" y="4977172"/>
            <a:chExt cx="2808000" cy="3329213"/>
          </a:xfrm>
        </p:grpSpPr>
        <p:sp>
          <p:nvSpPr>
            <p:cNvPr id="44" name="pole tekstowe 43"/>
            <p:cNvSpPr txBox="1"/>
            <p:nvPr/>
          </p:nvSpPr>
          <p:spPr>
            <a:xfrm>
              <a:off x="6245329" y="4977172"/>
              <a:ext cx="2808000" cy="4001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18 BROT</a:t>
              </a:r>
              <a:endParaRPr lang="pl-PL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6245329" y="5013176"/>
              <a:ext cx="2808000" cy="329320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3038" indent="-173038"/>
              <a:endParaRPr lang="pl-PL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3038" indent="-173038"/>
              <a:endParaRPr lang="pl-PL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/ gen. bryg. Czesław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Dęga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do 08.05.1964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płk Walenty Romanowski do 13.10.1972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Antoni Skibiński do 20.10.1975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Józef Grudzień p.o. 18.08.1976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Janusz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Łuczyk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do 31.08.1979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Józef Grudzień do 23.09. 1979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Leon Moszczyński (p.o.) do 21.01.1980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Jan Bieniek (p.o.) do 21.09.1980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Kazimierz Klimek do 22.12.1984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Jerzy Wolny do 18.02.1989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Tadeusz Żuchowski do 31.12.1992</a:t>
              </a:r>
            </a:p>
          </p:txBody>
        </p:sp>
      </p:grpSp>
      <p:grpSp>
        <p:nvGrpSpPr>
          <p:cNvPr id="7" name="Grupa 45"/>
          <p:cNvGrpSpPr/>
          <p:nvPr/>
        </p:nvGrpSpPr>
        <p:grpSpPr>
          <a:xfrm>
            <a:off x="179512" y="1339513"/>
            <a:ext cx="4284476" cy="3012145"/>
            <a:chOff x="6156176" y="4725144"/>
            <a:chExt cx="2808000" cy="3012145"/>
          </a:xfrm>
        </p:grpSpPr>
        <p:sp>
          <p:nvSpPr>
            <p:cNvPr id="47" name="pole tekstowe 46"/>
            <p:cNvSpPr txBox="1"/>
            <p:nvPr/>
          </p:nvSpPr>
          <p:spPr>
            <a:xfrm>
              <a:off x="6156176" y="4725144"/>
              <a:ext cx="2808000" cy="4001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32 BROT</a:t>
              </a:r>
              <a:endParaRPr lang="pl-PL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6156176" y="5121188"/>
              <a:ext cx="2808000" cy="261610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Eugeniusz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Androsiuk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1961-?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Bolesław Staniszewski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Stanisław Słupski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Zbigniew Początek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Czesław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Łabanowicz</a:t>
              </a:r>
              <a:endParaRPr lang="pl-PL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Sławomir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Oleszczak</a:t>
              </a:r>
              <a:endParaRPr lang="pl-PL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Zygmunt Czarnotta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płk </a:t>
              </a:r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Alfons Kupis 1983-1986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Rudolf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Somerlik</a:t>
              </a:r>
              <a:endParaRPr lang="pl-PL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82563" indent="-182563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ppłk Józef Głowala (32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OSzWRiA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8" name="Grupa 48"/>
          <p:cNvGrpSpPr/>
          <p:nvPr/>
        </p:nvGrpSpPr>
        <p:grpSpPr>
          <a:xfrm>
            <a:off x="-4645024" y="5733256"/>
            <a:ext cx="4284476" cy="717412"/>
            <a:chOff x="6156176" y="6021287"/>
            <a:chExt cx="2808000" cy="717412"/>
          </a:xfrm>
        </p:grpSpPr>
        <p:sp>
          <p:nvSpPr>
            <p:cNvPr id="50" name="pole tekstowe 49"/>
            <p:cNvSpPr txBox="1"/>
            <p:nvPr/>
          </p:nvSpPr>
          <p:spPr>
            <a:xfrm>
              <a:off x="6156176" y="6021287"/>
              <a:ext cx="2808000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3 pułk rakiet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6156176" y="6369367"/>
              <a:ext cx="2808000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Michał SZERSZEŃ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upa 51"/>
          <p:cNvGrpSpPr/>
          <p:nvPr/>
        </p:nvGrpSpPr>
        <p:grpSpPr>
          <a:xfrm>
            <a:off x="-4465004" y="6493314"/>
            <a:ext cx="4284478" cy="729372"/>
            <a:chOff x="5990999" y="6033330"/>
            <a:chExt cx="2808001" cy="729372"/>
          </a:xfrm>
        </p:grpSpPr>
        <p:sp>
          <p:nvSpPr>
            <p:cNvPr id="53" name="pole tekstowe 52"/>
            <p:cNvSpPr txBox="1"/>
            <p:nvPr/>
          </p:nvSpPr>
          <p:spPr>
            <a:xfrm>
              <a:off x="5991000" y="6033330"/>
              <a:ext cx="2808000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18 pułk rakiet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5990999" y="6393370"/>
              <a:ext cx="2808000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Stanisław CHWOJNICKI</a:t>
              </a:r>
              <a:endParaRPr lang="pl-PL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Łącznik prosty 27"/>
          <p:cNvCxnSpPr/>
          <p:nvPr/>
        </p:nvCxnSpPr>
        <p:spPr>
          <a:xfrm>
            <a:off x="539552" y="-567444"/>
            <a:ext cx="835292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a 26"/>
          <p:cNvGrpSpPr/>
          <p:nvPr/>
        </p:nvGrpSpPr>
        <p:grpSpPr>
          <a:xfrm>
            <a:off x="179512" y="4399853"/>
            <a:ext cx="4284476" cy="2458147"/>
            <a:chOff x="6156176" y="4725144"/>
            <a:chExt cx="2808000" cy="2458147"/>
          </a:xfrm>
        </p:grpSpPr>
        <p:sp>
          <p:nvSpPr>
            <p:cNvPr id="29" name="pole tekstowe 28"/>
            <p:cNvSpPr txBox="1"/>
            <p:nvPr/>
          </p:nvSpPr>
          <p:spPr>
            <a:xfrm>
              <a:off x="6156176" y="4725144"/>
              <a:ext cx="2808000" cy="4001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(20) 2 BROT</a:t>
              </a:r>
              <a:endParaRPr lang="pl-PL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6156176" y="5121188"/>
              <a:ext cx="2808000" cy="206210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Włodzimierz Kobylański 1963-1967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Marian Misiewicz 1967-1973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Leon Sulima 1973-1974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Kazimierz Chudy 1974-1978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Marian Oleksiak 1978-1980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płk Kazimierz Wilczewski 1980-1988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Włodzimierz Sąsiadek 1988-1990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Stanisław Kulesza 1990-1992</a:t>
              </a:r>
              <a:endParaRPr lang="pl-PL" sz="1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4463988" y="4401110"/>
            <a:ext cx="4535996" cy="2211925"/>
            <a:chOff x="6156176" y="4714641"/>
            <a:chExt cx="2808000" cy="2130054"/>
          </a:xfrm>
        </p:grpSpPr>
        <p:sp>
          <p:nvSpPr>
            <p:cNvPr id="34" name="pole tekstowe 33"/>
            <p:cNvSpPr txBox="1"/>
            <p:nvPr/>
          </p:nvSpPr>
          <p:spPr>
            <a:xfrm>
              <a:off x="6156176" y="4714641"/>
              <a:ext cx="2808000" cy="38530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(36) 3 BROT</a:t>
              </a:r>
              <a:endParaRPr lang="pl-PL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6156176" y="5096025"/>
              <a:ext cx="2808000" cy="174867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Józef Petruk 1965-1968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płk dypl. Marian </a:t>
              </a:r>
              <a:r>
                <a:rPr lang="pl-PL" sz="16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Nafalski</a:t>
              </a:r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1968-1975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Włodzimierz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Kwaczeniuk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1975-1978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Zdzisław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Palimąka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1978-1984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Czesław Borowski 1984-1986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Zygmunt </a:t>
              </a:r>
              <a:r>
                <a:rPr lang="pl-PL" sz="1600" dirty="0" err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Demidowski</a:t>
              </a: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 1986-1991 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pl-PL" sz="160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płk dypl. Stanisław Jodłowski 1991-1992 </a:t>
              </a:r>
              <a:endPara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0"/>
            <a:ext cx="802838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Tworzenie  i rozwój dywizjonów rakiet taktycznych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1" name="Grupa 190"/>
          <p:cNvGrpSpPr/>
          <p:nvPr/>
        </p:nvGrpSpPr>
        <p:grpSpPr>
          <a:xfrm>
            <a:off x="8280412" y="4581128"/>
            <a:ext cx="720000" cy="1188092"/>
            <a:chOff x="-1980728" y="5301208"/>
            <a:chExt cx="720000" cy="1188092"/>
          </a:xfrm>
        </p:grpSpPr>
        <p:sp>
          <p:nvSpPr>
            <p:cNvPr id="3" name="Prostokąt 2"/>
            <p:cNvSpPr/>
            <p:nvPr/>
          </p:nvSpPr>
          <p:spPr>
            <a:xfrm>
              <a:off x="-1980728" y="5301208"/>
              <a:ext cx="72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Prostokąt 3"/>
            <p:cNvSpPr/>
            <p:nvPr/>
          </p:nvSpPr>
          <p:spPr>
            <a:xfrm>
              <a:off x="-1980728" y="5715254"/>
              <a:ext cx="720000" cy="36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-1980728" y="6129300"/>
              <a:ext cx="72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ŚOW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a 17"/>
          <p:cNvGrpSpPr/>
          <p:nvPr/>
        </p:nvGrpSpPr>
        <p:grpSpPr>
          <a:xfrm>
            <a:off x="1979712" y="1387094"/>
            <a:ext cx="5821127" cy="5426282"/>
            <a:chOff x="1547664" y="1124744"/>
            <a:chExt cx="5821127" cy="5426282"/>
          </a:xfrm>
        </p:grpSpPr>
        <p:grpSp>
          <p:nvGrpSpPr>
            <p:cNvPr id="18" name="Grupa 17"/>
            <p:cNvGrpSpPr/>
            <p:nvPr/>
          </p:nvGrpSpPr>
          <p:grpSpPr>
            <a:xfrm>
              <a:off x="1547664" y="1124744"/>
              <a:ext cx="5751729" cy="5380621"/>
              <a:chOff x="1547664" y="1124744"/>
              <a:chExt cx="5751729" cy="5380621"/>
            </a:xfrm>
          </p:grpSpPr>
          <p:sp>
            <p:nvSpPr>
              <p:cNvPr id="20" name="Dowolny kształt 19"/>
              <p:cNvSpPr/>
              <p:nvPr/>
            </p:nvSpPr>
            <p:spPr>
              <a:xfrm>
                <a:off x="4063398" y="1542675"/>
                <a:ext cx="3235995" cy="4962690"/>
              </a:xfrm>
              <a:custGeom>
                <a:avLst/>
                <a:gdLst>
                  <a:gd name="connsiteX0" fmla="*/ 861907 w 1721274"/>
                  <a:gd name="connsiteY0" fmla="*/ 57573 h 2402840"/>
                  <a:gd name="connsiteX1" fmla="*/ 872067 w 1721274"/>
                  <a:gd name="connsiteY1" fmla="*/ 118533 h 2402840"/>
                  <a:gd name="connsiteX2" fmla="*/ 861907 w 1721274"/>
                  <a:gd name="connsiteY2" fmla="*/ 138853 h 2402840"/>
                  <a:gd name="connsiteX3" fmla="*/ 851747 w 1721274"/>
                  <a:gd name="connsiteY3" fmla="*/ 159173 h 2402840"/>
                  <a:gd name="connsiteX4" fmla="*/ 866987 w 1721274"/>
                  <a:gd name="connsiteY4" fmla="*/ 184573 h 2402840"/>
                  <a:gd name="connsiteX5" fmla="*/ 872067 w 1721274"/>
                  <a:gd name="connsiteY5" fmla="*/ 215053 h 2402840"/>
                  <a:gd name="connsiteX6" fmla="*/ 851747 w 1721274"/>
                  <a:gd name="connsiteY6" fmla="*/ 220133 h 2402840"/>
                  <a:gd name="connsiteX7" fmla="*/ 841587 w 1721274"/>
                  <a:gd name="connsiteY7" fmla="*/ 240453 h 2402840"/>
                  <a:gd name="connsiteX8" fmla="*/ 851747 w 1721274"/>
                  <a:gd name="connsiteY8" fmla="*/ 260773 h 2402840"/>
                  <a:gd name="connsiteX9" fmla="*/ 841587 w 1721274"/>
                  <a:gd name="connsiteY9" fmla="*/ 286173 h 2402840"/>
                  <a:gd name="connsiteX10" fmla="*/ 841587 w 1721274"/>
                  <a:gd name="connsiteY10" fmla="*/ 311573 h 2402840"/>
                  <a:gd name="connsiteX11" fmla="*/ 841587 w 1721274"/>
                  <a:gd name="connsiteY11" fmla="*/ 342053 h 2402840"/>
                  <a:gd name="connsiteX12" fmla="*/ 841587 w 1721274"/>
                  <a:gd name="connsiteY12" fmla="*/ 362373 h 2402840"/>
                  <a:gd name="connsiteX13" fmla="*/ 821267 w 1721274"/>
                  <a:gd name="connsiteY13" fmla="*/ 382693 h 2402840"/>
                  <a:gd name="connsiteX14" fmla="*/ 795867 w 1721274"/>
                  <a:gd name="connsiteY14" fmla="*/ 418253 h 2402840"/>
                  <a:gd name="connsiteX15" fmla="*/ 775547 w 1721274"/>
                  <a:gd name="connsiteY15" fmla="*/ 443653 h 2402840"/>
                  <a:gd name="connsiteX16" fmla="*/ 785707 w 1721274"/>
                  <a:gd name="connsiteY16" fmla="*/ 474133 h 2402840"/>
                  <a:gd name="connsiteX17" fmla="*/ 775547 w 1721274"/>
                  <a:gd name="connsiteY17" fmla="*/ 499533 h 2402840"/>
                  <a:gd name="connsiteX18" fmla="*/ 734907 w 1721274"/>
                  <a:gd name="connsiteY18" fmla="*/ 519853 h 2402840"/>
                  <a:gd name="connsiteX19" fmla="*/ 689187 w 1721274"/>
                  <a:gd name="connsiteY19" fmla="*/ 524933 h 2402840"/>
                  <a:gd name="connsiteX20" fmla="*/ 643467 w 1721274"/>
                  <a:gd name="connsiteY20" fmla="*/ 514773 h 2402840"/>
                  <a:gd name="connsiteX21" fmla="*/ 597747 w 1721274"/>
                  <a:gd name="connsiteY21" fmla="*/ 530013 h 2402840"/>
                  <a:gd name="connsiteX22" fmla="*/ 536787 w 1721274"/>
                  <a:gd name="connsiteY22" fmla="*/ 535093 h 2402840"/>
                  <a:gd name="connsiteX23" fmla="*/ 511387 w 1721274"/>
                  <a:gd name="connsiteY23" fmla="*/ 524933 h 2402840"/>
                  <a:gd name="connsiteX24" fmla="*/ 491067 w 1721274"/>
                  <a:gd name="connsiteY24" fmla="*/ 514773 h 2402840"/>
                  <a:gd name="connsiteX25" fmla="*/ 480907 w 1721274"/>
                  <a:gd name="connsiteY25" fmla="*/ 474133 h 2402840"/>
                  <a:gd name="connsiteX26" fmla="*/ 465667 w 1721274"/>
                  <a:gd name="connsiteY26" fmla="*/ 458893 h 2402840"/>
                  <a:gd name="connsiteX27" fmla="*/ 450427 w 1721274"/>
                  <a:gd name="connsiteY27" fmla="*/ 469053 h 2402840"/>
                  <a:gd name="connsiteX28" fmla="*/ 419947 w 1721274"/>
                  <a:gd name="connsiteY28" fmla="*/ 463973 h 2402840"/>
                  <a:gd name="connsiteX29" fmla="*/ 404707 w 1721274"/>
                  <a:gd name="connsiteY29" fmla="*/ 448733 h 2402840"/>
                  <a:gd name="connsiteX30" fmla="*/ 389467 w 1721274"/>
                  <a:gd name="connsiteY30" fmla="*/ 469053 h 2402840"/>
                  <a:gd name="connsiteX31" fmla="*/ 364067 w 1721274"/>
                  <a:gd name="connsiteY31" fmla="*/ 479213 h 2402840"/>
                  <a:gd name="connsiteX32" fmla="*/ 343747 w 1721274"/>
                  <a:gd name="connsiteY32" fmla="*/ 489373 h 2402840"/>
                  <a:gd name="connsiteX33" fmla="*/ 328507 w 1721274"/>
                  <a:gd name="connsiteY33" fmla="*/ 509693 h 2402840"/>
                  <a:gd name="connsiteX34" fmla="*/ 348827 w 1721274"/>
                  <a:gd name="connsiteY34" fmla="*/ 530013 h 2402840"/>
                  <a:gd name="connsiteX35" fmla="*/ 343747 w 1721274"/>
                  <a:gd name="connsiteY35" fmla="*/ 560493 h 2402840"/>
                  <a:gd name="connsiteX36" fmla="*/ 358987 w 1721274"/>
                  <a:gd name="connsiteY36" fmla="*/ 580813 h 2402840"/>
                  <a:gd name="connsiteX37" fmla="*/ 338667 w 1721274"/>
                  <a:gd name="connsiteY37" fmla="*/ 596053 h 2402840"/>
                  <a:gd name="connsiteX38" fmla="*/ 328507 w 1721274"/>
                  <a:gd name="connsiteY38" fmla="*/ 611293 h 2402840"/>
                  <a:gd name="connsiteX39" fmla="*/ 313267 w 1721274"/>
                  <a:gd name="connsiteY39" fmla="*/ 631613 h 2402840"/>
                  <a:gd name="connsiteX40" fmla="*/ 328507 w 1721274"/>
                  <a:gd name="connsiteY40" fmla="*/ 657013 h 2402840"/>
                  <a:gd name="connsiteX41" fmla="*/ 353907 w 1721274"/>
                  <a:gd name="connsiteY41" fmla="*/ 672253 h 2402840"/>
                  <a:gd name="connsiteX42" fmla="*/ 389467 w 1721274"/>
                  <a:gd name="connsiteY42" fmla="*/ 697653 h 2402840"/>
                  <a:gd name="connsiteX43" fmla="*/ 419947 w 1721274"/>
                  <a:gd name="connsiteY43" fmla="*/ 707813 h 2402840"/>
                  <a:gd name="connsiteX44" fmla="*/ 430107 w 1721274"/>
                  <a:gd name="connsiteY44" fmla="*/ 728133 h 2402840"/>
                  <a:gd name="connsiteX45" fmla="*/ 445347 w 1721274"/>
                  <a:gd name="connsiteY45" fmla="*/ 748453 h 2402840"/>
                  <a:gd name="connsiteX46" fmla="*/ 445347 w 1721274"/>
                  <a:gd name="connsiteY46" fmla="*/ 763693 h 2402840"/>
                  <a:gd name="connsiteX47" fmla="*/ 460587 w 1721274"/>
                  <a:gd name="connsiteY47" fmla="*/ 799253 h 2402840"/>
                  <a:gd name="connsiteX48" fmla="*/ 465667 w 1721274"/>
                  <a:gd name="connsiteY48" fmla="*/ 809413 h 2402840"/>
                  <a:gd name="connsiteX49" fmla="*/ 470747 w 1721274"/>
                  <a:gd name="connsiteY49" fmla="*/ 824653 h 2402840"/>
                  <a:gd name="connsiteX50" fmla="*/ 496147 w 1721274"/>
                  <a:gd name="connsiteY50" fmla="*/ 870373 h 2402840"/>
                  <a:gd name="connsiteX51" fmla="*/ 526627 w 1721274"/>
                  <a:gd name="connsiteY51" fmla="*/ 880533 h 2402840"/>
                  <a:gd name="connsiteX52" fmla="*/ 557107 w 1721274"/>
                  <a:gd name="connsiteY52" fmla="*/ 885613 h 2402840"/>
                  <a:gd name="connsiteX53" fmla="*/ 587587 w 1721274"/>
                  <a:gd name="connsiteY53" fmla="*/ 890693 h 2402840"/>
                  <a:gd name="connsiteX54" fmla="*/ 572347 w 1721274"/>
                  <a:gd name="connsiteY54" fmla="*/ 916093 h 2402840"/>
                  <a:gd name="connsiteX55" fmla="*/ 541867 w 1721274"/>
                  <a:gd name="connsiteY55" fmla="*/ 931333 h 2402840"/>
                  <a:gd name="connsiteX56" fmla="*/ 501227 w 1721274"/>
                  <a:gd name="connsiteY56" fmla="*/ 941493 h 2402840"/>
                  <a:gd name="connsiteX57" fmla="*/ 455507 w 1721274"/>
                  <a:gd name="connsiteY57" fmla="*/ 971973 h 2402840"/>
                  <a:gd name="connsiteX58" fmla="*/ 445347 w 1721274"/>
                  <a:gd name="connsiteY58" fmla="*/ 992293 h 2402840"/>
                  <a:gd name="connsiteX59" fmla="*/ 419947 w 1721274"/>
                  <a:gd name="connsiteY59" fmla="*/ 1012613 h 2402840"/>
                  <a:gd name="connsiteX60" fmla="*/ 389467 w 1721274"/>
                  <a:gd name="connsiteY60" fmla="*/ 1017693 h 2402840"/>
                  <a:gd name="connsiteX61" fmla="*/ 364067 w 1721274"/>
                  <a:gd name="connsiteY61" fmla="*/ 1017693 h 2402840"/>
                  <a:gd name="connsiteX62" fmla="*/ 338667 w 1721274"/>
                  <a:gd name="connsiteY62" fmla="*/ 1038013 h 2402840"/>
                  <a:gd name="connsiteX63" fmla="*/ 313267 w 1721274"/>
                  <a:gd name="connsiteY63" fmla="*/ 1063413 h 2402840"/>
                  <a:gd name="connsiteX64" fmla="*/ 292947 w 1721274"/>
                  <a:gd name="connsiteY64" fmla="*/ 1068493 h 2402840"/>
                  <a:gd name="connsiteX65" fmla="*/ 298027 w 1721274"/>
                  <a:gd name="connsiteY65" fmla="*/ 1093893 h 2402840"/>
                  <a:gd name="connsiteX66" fmla="*/ 343747 w 1721274"/>
                  <a:gd name="connsiteY66" fmla="*/ 1109133 h 2402840"/>
                  <a:gd name="connsiteX67" fmla="*/ 374227 w 1721274"/>
                  <a:gd name="connsiteY67" fmla="*/ 1114213 h 2402840"/>
                  <a:gd name="connsiteX68" fmla="*/ 394547 w 1721274"/>
                  <a:gd name="connsiteY68" fmla="*/ 1144693 h 2402840"/>
                  <a:gd name="connsiteX69" fmla="*/ 353907 w 1721274"/>
                  <a:gd name="connsiteY69" fmla="*/ 1154853 h 2402840"/>
                  <a:gd name="connsiteX70" fmla="*/ 353907 w 1721274"/>
                  <a:gd name="connsiteY70" fmla="*/ 1195493 h 2402840"/>
                  <a:gd name="connsiteX71" fmla="*/ 343747 w 1721274"/>
                  <a:gd name="connsiteY71" fmla="*/ 1215813 h 2402840"/>
                  <a:gd name="connsiteX72" fmla="*/ 358987 w 1721274"/>
                  <a:gd name="connsiteY72" fmla="*/ 1261533 h 2402840"/>
                  <a:gd name="connsiteX73" fmla="*/ 348827 w 1721274"/>
                  <a:gd name="connsiteY73" fmla="*/ 1292013 h 2402840"/>
                  <a:gd name="connsiteX74" fmla="*/ 313267 w 1721274"/>
                  <a:gd name="connsiteY74" fmla="*/ 1302173 h 2402840"/>
                  <a:gd name="connsiteX75" fmla="*/ 287867 w 1721274"/>
                  <a:gd name="connsiteY75" fmla="*/ 1286933 h 2402840"/>
                  <a:gd name="connsiteX76" fmla="*/ 252307 w 1721274"/>
                  <a:gd name="connsiteY76" fmla="*/ 1286933 h 2402840"/>
                  <a:gd name="connsiteX77" fmla="*/ 216747 w 1721274"/>
                  <a:gd name="connsiteY77" fmla="*/ 1286933 h 2402840"/>
                  <a:gd name="connsiteX78" fmla="*/ 201507 w 1721274"/>
                  <a:gd name="connsiteY78" fmla="*/ 1322493 h 2402840"/>
                  <a:gd name="connsiteX79" fmla="*/ 160867 w 1721274"/>
                  <a:gd name="connsiteY79" fmla="*/ 1322493 h 2402840"/>
                  <a:gd name="connsiteX80" fmla="*/ 140547 w 1721274"/>
                  <a:gd name="connsiteY80" fmla="*/ 1358053 h 2402840"/>
                  <a:gd name="connsiteX81" fmla="*/ 145627 w 1721274"/>
                  <a:gd name="connsiteY81" fmla="*/ 1388533 h 2402840"/>
                  <a:gd name="connsiteX82" fmla="*/ 130387 w 1721274"/>
                  <a:gd name="connsiteY82" fmla="*/ 1419013 h 2402840"/>
                  <a:gd name="connsiteX83" fmla="*/ 110067 w 1721274"/>
                  <a:gd name="connsiteY83" fmla="*/ 1469813 h 2402840"/>
                  <a:gd name="connsiteX84" fmla="*/ 165947 w 1721274"/>
                  <a:gd name="connsiteY84" fmla="*/ 1474893 h 2402840"/>
                  <a:gd name="connsiteX85" fmla="*/ 206587 w 1721274"/>
                  <a:gd name="connsiteY85" fmla="*/ 1479973 h 2402840"/>
                  <a:gd name="connsiteX86" fmla="*/ 201507 w 1721274"/>
                  <a:gd name="connsiteY86" fmla="*/ 1515533 h 2402840"/>
                  <a:gd name="connsiteX87" fmla="*/ 196427 w 1721274"/>
                  <a:gd name="connsiteY87" fmla="*/ 1535853 h 2402840"/>
                  <a:gd name="connsiteX88" fmla="*/ 247227 w 1721274"/>
                  <a:gd name="connsiteY88" fmla="*/ 1546013 h 2402840"/>
                  <a:gd name="connsiteX89" fmla="*/ 308187 w 1721274"/>
                  <a:gd name="connsiteY89" fmla="*/ 1556173 h 2402840"/>
                  <a:gd name="connsiteX90" fmla="*/ 353907 w 1721274"/>
                  <a:gd name="connsiteY90" fmla="*/ 1576493 h 2402840"/>
                  <a:gd name="connsiteX91" fmla="*/ 369147 w 1721274"/>
                  <a:gd name="connsiteY91" fmla="*/ 1586653 h 2402840"/>
                  <a:gd name="connsiteX92" fmla="*/ 369147 w 1721274"/>
                  <a:gd name="connsiteY92" fmla="*/ 1606973 h 2402840"/>
                  <a:gd name="connsiteX93" fmla="*/ 394547 w 1721274"/>
                  <a:gd name="connsiteY93" fmla="*/ 1632373 h 2402840"/>
                  <a:gd name="connsiteX94" fmla="*/ 419947 w 1721274"/>
                  <a:gd name="connsiteY94" fmla="*/ 1632373 h 2402840"/>
                  <a:gd name="connsiteX95" fmla="*/ 435187 w 1721274"/>
                  <a:gd name="connsiteY95" fmla="*/ 1657773 h 2402840"/>
                  <a:gd name="connsiteX96" fmla="*/ 455507 w 1721274"/>
                  <a:gd name="connsiteY96" fmla="*/ 1693333 h 2402840"/>
                  <a:gd name="connsiteX97" fmla="*/ 430107 w 1721274"/>
                  <a:gd name="connsiteY97" fmla="*/ 1703493 h 2402840"/>
                  <a:gd name="connsiteX98" fmla="*/ 394547 w 1721274"/>
                  <a:gd name="connsiteY98" fmla="*/ 1703493 h 2402840"/>
                  <a:gd name="connsiteX99" fmla="*/ 389467 w 1721274"/>
                  <a:gd name="connsiteY99" fmla="*/ 1739053 h 2402840"/>
                  <a:gd name="connsiteX100" fmla="*/ 419947 w 1721274"/>
                  <a:gd name="connsiteY100" fmla="*/ 1759373 h 2402840"/>
                  <a:gd name="connsiteX101" fmla="*/ 425027 w 1721274"/>
                  <a:gd name="connsiteY101" fmla="*/ 1779693 h 2402840"/>
                  <a:gd name="connsiteX102" fmla="*/ 399627 w 1721274"/>
                  <a:gd name="connsiteY102" fmla="*/ 1805093 h 2402840"/>
                  <a:gd name="connsiteX103" fmla="*/ 389467 w 1721274"/>
                  <a:gd name="connsiteY103" fmla="*/ 1830493 h 2402840"/>
                  <a:gd name="connsiteX104" fmla="*/ 353907 w 1721274"/>
                  <a:gd name="connsiteY104" fmla="*/ 1855893 h 2402840"/>
                  <a:gd name="connsiteX105" fmla="*/ 328507 w 1721274"/>
                  <a:gd name="connsiteY105" fmla="*/ 1901613 h 2402840"/>
                  <a:gd name="connsiteX106" fmla="*/ 308187 w 1721274"/>
                  <a:gd name="connsiteY106" fmla="*/ 1932093 h 2402840"/>
                  <a:gd name="connsiteX107" fmla="*/ 303107 w 1721274"/>
                  <a:gd name="connsiteY107" fmla="*/ 1952413 h 2402840"/>
                  <a:gd name="connsiteX108" fmla="*/ 287867 w 1721274"/>
                  <a:gd name="connsiteY108" fmla="*/ 1967653 h 2402840"/>
                  <a:gd name="connsiteX109" fmla="*/ 247227 w 1721274"/>
                  <a:gd name="connsiteY109" fmla="*/ 1962573 h 2402840"/>
                  <a:gd name="connsiteX110" fmla="*/ 226907 w 1721274"/>
                  <a:gd name="connsiteY110" fmla="*/ 1947333 h 2402840"/>
                  <a:gd name="connsiteX111" fmla="*/ 201507 w 1721274"/>
                  <a:gd name="connsiteY111" fmla="*/ 1937173 h 2402840"/>
                  <a:gd name="connsiteX112" fmla="*/ 171027 w 1721274"/>
                  <a:gd name="connsiteY112" fmla="*/ 1972733 h 2402840"/>
                  <a:gd name="connsiteX113" fmla="*/ 171027 w 1721274"/>
                  <a:gd name="connsiteY113" fmla="*/ 2003213 h 2402840"/>
                  <a:gd name="connsiteX114" fmla="*/ 171027 w 1721274"/>
                  <a:gd name="connsiteY114" fmla="*/ 2033693 h 2402840"/>
                  <a:gd name="connsiteX115" fmla="*/ 160867 w 1721274"/>
                  <a:gd name="connsiteY115" fmla="*/ 2054013 h 2402840"/>
                  <a:gd name="connsiteX116" fmla="*/ 110067 w 1721274"/>
                  <a:gd name="connsiteY116" fmla="*/ 2033693 h 2402840"/>
                  <a:gd name="connsiteX117" fmla="*/ 74507 w 1721274"/>
                  <a:gd name="connsiteY117" fmla="*/ 2023533 h 2402840"/>
                  <a:gd name="connsiteX118" fmla="*/ 49107 w 1721274"/>
                  <a:gd name="connsiteY118" fmla="*/ 2013373 h 2402840"/>
                  <a:gd name="connsiteX119" fmla="*/ 28787 w 1721274"/>
                  <a:gd name="connsiteY119" fmla="*/ 2043853 h 2402840"/>
                  <a:gd name="connsiteX120" fmla="*/ 18627 w 1721274"/>
                  <a:gd name="connsiteY120" fmla="*/ 2074333 h 2402840"/>
                  <a:gd name="connsiteX121" fmla="*/ 3387 w 1721274"/>
                  <a:gd name="connsiteY121" fmla="*/ 2074333 h 2402840"/>
                  <a:gd name="connsiteX122" fmla="*/ 38947 w 1721274"/>
                  <a:gd name="connsiteY122" fmla="*/ 2099733 h 2402840"/>
                  <a:gd name="connsiteX123" fmla="*/ 69427 w 1721274"/>
                  <a:gd name="connsiteY123" fmla="*/ 2114973 h 2402840"/>
                  <a:gd name="connsiteX124" fmla="*/ 74507 w 1721274"/>
                  <a:gd name="connsiteY124" fmla="*/ 2150533 h 2402840"/>
                  <a:gd name="connsiteX125" fmla="*/ 69427 w 1721274"/>
                  <a:gd name="connsiteY125" fmla="*/ 2191173 h 2402840"/>
                  <a:gd name="connsiteX126" fmla="*/ 94827 w 1721274"/>
                  <a:gd name="connsiteY126" fmla="*/ 2201333 h 2402840"/>
                  <a:gd name="connsiteX127" fmla="*/ 115147 w 1721274"/>
                  <a:gd name="connsiteY127" fmla="*/ 2221653 h 2402840"/>
                  <a:gd name="connsiteX128" fmla="*/ 120227 w 1721274"/>
                  <a:gd name="connsiteY128" fmla="*/ 2247053 h 2402840"/>
                  <a:gd name="connsiteX129" fmla="*/ 160867 w 1721274"/>
                  <a:gd name="connsiteY129" fmla="*/ 2257213 h 2402840"/>
                  <a:gd name="connsiteX130" fmla="*/ 171027 w 1721274"/>
                  <a:gd name="connsiteY130" fmla="*/ 2231813 h 2402840"/>
                  <a:gd name="connsiteX131" fmla="*/ 181187 w 1721274"/>
                  <a:gd name="connsiteY131" fmla="*/ 2211493 h 2402840"/>
                  <a:gd name="connsiteX132" fmla="*/ 186267 w 1721274"/>
                  <a:gd name="connsiteY132" fmla="*/ 2191173 h 2402840"/>
                  <a:gd name="connsiteX133" fmla="*/ 226907 w 1721274"/>
                  <a:gd name="connsiteY133" fmla="*/ 2186093 h 2402840"/>
                  <a:gd name="connsiteX134" fmla="*/ 237067 w 1721274"/>
                  <a:gd name="connsiteY134" fmla="*/ 2170853 h 2402840"/>
                  <a:gd name="connsiteX135" fmla="*/ 267547 w 1721274"/>
                  <a:gd name="connsiteY135" fmla="*/ 2160693 h 2402840"/>
                  <a:gd name="connsiteX136" fmla="*/ 298027 w 1721274"/>
                  <a:gd name="connsiteY136" fmla="*/ 2155613 h 2402840"/>
                  <a:gd name="connsiteX137" fmla="*/ 308187 w 1721274"/>
                  <a:gd name="connsiteY137" fmla="*/ 2181013 h 2402840"/>
                  <a:gd name="connsiteX138" fmla="*/ 348827 w 1721274"/>
                  <a:gd name="connsiteY138" fmla="*/ 2206413 h 2402840"/>
                  <a:gd name="connsiteX139" fmla="*/ 348827 w 1721274"/>
                  <a:gd name="connsiteY139" fmla="*/ 2206413 h 2402840"/>
                  <a:gd name="connsiteX140" fmla="*/ 364067 w 1721274"/>
                  <a:gd name="connsiteY140" fmla="*/ 2231813 h 2402840"/>
                  <a:gd name="connsiteX141" fmla="*/ 389467 w 1721274"/>
                  <a:gd name="connsiteY141" fmla="*/ 2236893 h 2402840"/>
                  <a:gd name="connsiteX142" fmla="*/ 409787 w 1721274"/>
                  <a:gd name="connsiteY142" fmla="*/ 2241973 h 2402840"/>
                  <a:gd name="connsiteX143" fmla="*/ 409787 w 1721274"/>
                  <a:gd name="connsiteY143" fmla="*/ 2282613 h 2402840"/>
                  <a:gd name="connsiteX144" fmla="*/ 409787 w 1721274"/>
                  <a:gd name="connsiteY144" fmla="*/ 2292773 h 2402840"/>
                  <a:gd name="connsiteX145" fmla="*/ 389467 w 1721274"/>
                  <a:gd name="connsiteY145" fmla="*/ 2318173 h 2402840"/>
                  <a:gd name="connsiteX146" fmla="*/ 404707 w 1721274"/>
                  <a:gd name="connsiteY146" fmla="*/ 2343573 h 2402840"/>
                  <a:gd name="connsiteX147" fmla="*/ 419947 w 1721274"/>
                  <a:gd name="connsiteY147" fmla="*/ 2318173 h 2402840"/>
                  <a:gd name="connsiteX148" fmla="*/ 440267 w 1721274"/>
                  <a:gd name="connsiteY148" fmla="*/ 2313093 h 2402840"/>
                  <a:gd name="connsiteX149" fmla="*/ 475827 w 1721274"/>
                  <a:gd name="connsiteY149" fmla="*/ 2343573 h 2402840"/>
                  <a:gd name="connsiteX150" fmla="*/ 475827 w 1721274"/>
                  <a:gd name="connsiteY150" fmla="*/ 2308013 h 2402840"/>
                  <a:gd name="connsiteX151" fmla="*/ 485987 w 1721274"/>
                  <a:gd name="connsiteY151" fmla="*/ 2277533 h 2402840"/>
                  <a:gd name="connsiteX152" fmla="*/ 516467 w 1721274"/>
                  <a:gd name="connsiteY152" fmla="*/ 2272453 h 2402840"/>
                  <a:gd name="connsiteX153" fmla="*/ 536787 w 1721274"/>
                  <a:gd name="connsiteY153" fmla="*/ 2252133 h 2402840"/>
                  <a:gd name="connsiteX154" fmla="*/ 572347 w 1721274"/>
                  <a:gd name="connsiteY154" fmla="*/ 2236893 h 2402840"/>
                  <a:gd name="connsiteX155" fmla="*/ 597747 w 1721274"/>
                  <a:gd name="connsiteY155" fmla="*/ 2236893 h 2402840"/>
                  <a:gd name="connsiteX156" fmla="*/ 633307 w 1721274"/>
                  <a:gd name="connsiteY156" fmla="*/ 2247053 h 2402840"/>
                  <a:gd name="connsiteX157" fmla="*/ 648547 w 1721274"/>
                  <a:gd name="connsiteY157" fmla="*/ 2226733 h 2402840"/>
                  <a:gd name="connsiteX158" fmla="*/ 673947 w 1721274"/>
                  <a:gd name="connsiteY158" fmla="*/ 2221653 h 2402840"/>
                  <a:gd name="connsiteX159" fmla="*/ 709507 w 1721274"/>
                  <a:gd name="connsiteY159" fmla="*/ 2252133 h 2402840"/>
                  <a:gd name="connsiteX160" fmla="*/ 734907 w 1721274"/>
                  <a:gd name="connsiteY160" fmla="*/ 2267373 h 2402840"/>
                  <a:gd name="connsiteX161" fmla="*/ 760307 w 1721274"/>
                  <a:gd name="connsiteY161" fmla="*/ 2277533 h 2402840"/>
                  <a:gd name="connsiteX162" fmla="*/ 770467 w 1721274"/>
                  <a:gd name="connsiteY162" fmla="*/ 2262293 h 2402840"/>
                  <a:gd name="connsiteX163" fmla="*/ 795867 w 1721274"/>
                  <a:gd name="connsiteY163" fmla="*/ 2257213 h 2402840"/>
                  <a:gd name="connsiteX164" fmla="*/ 780627 w 1721274"/>
                  <a:gd name="connsiteY164" fmla="*/ 2221653 h 2402840"/>
                  <a:gd name="connsiteX165" fmla="*/ 811107 w 1721274"/>
                  <a:gd name="connsiteY165" fmla="*/ 2211493 h 2402840"/>
                  <a:gd name="connsiteX166" fmla="*/ 831427 w 1721274"/>
                  <a:gd name="connsiteY166" fmla="*/ 2221653 h 2402840"/>
                  <a:gd name="connsiteX167" fmla="*/ 861907 w 1721274"/>
                  <a:gd name="connsiteY167" fmla="*/ 2221653 h 2402840"/>
                  <a:gd name="connsiteX168" fmla="*/ 882227 w 1721274"/>
                  <a:gd name="connsiteY168" fmla="*/ 2211493 h 2402840"/>
                  <a:gd name="connsiteX169" fmla="*/ 907627 w 1721274"/>
                  <a:gd name="connsiteY169" fmla="*/ 2211493 h 2402840"/>
                  <a:gd name="connsiteX170" fmla="*/ 958427 w 1721274"/>
                  <a:gd name="connsiteY170" fmla="*/ 2216573 h 2402840"/>
                  <a:gd name="connsiteX171" fmla="*/ 999067 w 1721274"/>
                  <a:gd name="connsiteY171" fmla="*/ 2216573 h 2402840"/>
                  <a:gd name="connsiteX172" fmla="*/ 1009227 w 1721274"/>
                  <a:gd name="connsiteY172" fmla="*/ 2241973 h 2402840"/>
                  <a:gd name="connsiteX173" fmla="*/ 1034627 w 1721274"/>
                  <a:gd name="connsiteY173" fmla="*/ 2241973 h 2402840"/>
                  <a:gd name="connsiteX174" fmla="*/ 1054947 w 1721274"/>
                  <a:gd name="connsiteY174" fmla="*/ 2241973 h 2402840"/>
                  <a:gd name="connsiteX175" fmla="*/ 1070187 w 1721274"/>
                  <a:gd name="connsiteY175" fmla="*/ 2257213 h 2402840"/>
                  <a:gd name="connsiteX176" fmla="*/ 1100667 w 1721274"/>
                  <a:gd name="connsiteY176" fmla="*/ 2267373 h 2402840"/>
                  <a:gd name="connsiteX177" fmla="*/ 1100667 w 1721274"/>
                  <a:gd name="connsiteY177" fmla="*/ 2297853 h 2402840"/>
                  <a:gd name="connsiteX178" fmla="*/ 1136227 w 1721274"/>
                  <a:gd name="connsiteY178" fmla="*/ 2318173 h 2402840"/>
                  <a:gd name="connsiteX179" fmla="*/ 1161627 w 1721274"/>
                  <a:gd name="connsiteY179" fmla="*/ 2328333 h 2402840"/>
                  <a:gd name="connsiteX180" fmla="*/ 1192107 w 1721274"/>
                  <a:gd name="connsiteY180" fmla="*/ 2323253 h 2402840"/>
                  <a:gd name="connsiteX181" fmla="*/ 1237827 w 1721274"/>
                  <a:gd name="connsiteY181" fmla="*/ 2353733 h 2402840"/>
                  <a:gd name="connsiteX182" fmla="*/ 1268307 w 1721274"/>
                  <a:gd name="connsiteY182" fmla="*/ 2358813 h 2402840"/>
                  <a:gd name="connsiteX183" fmla="*/ 1324187 w 1721274"/>
                  <a:gd name="connsiteY183" fmla="*/ 2374053 h 2402840"/>
                  <a:gd name="connsiteX184" fmla="*/ 1364827 w 1721274"/>
                  <a:gd name="connsiteY184" fmla="*/ 2379133 h 2402840"/>
                  <a:gd name="connsiteX185" fmla="*/ 1405467 w 1721274"/>
                  <a:gd name="connsiteY185" fmla="*/ 2399453 h 2402840"/>
                  <a:gd name="connsiteX186" fmla="*/ 1374987 w 1721274"/>
                  <a:gd name="connsiteY186" fmla="*/ 2358813 h 2402840"/>
                  <a:gd name="connsiteX187" fmla="*/ 1334347 w 1721274"/>
                  <a:gd name="connsiteY187" fmla="*/ 2328333 h 2402840"/>
                  <a:gd name="connsiteX188" fmla="*/ 1329267 w 1721274"/>
                  <a:gd name="connsiteY188" fmla="*/ 2302933 h 2402840"/>
                  <a:gd name="connsiteX189" fmla="*/ 1329267 w 1721274"/>
                  <a:gd name="connsiteY189" fmla="*/ 2262293 h 2402840"/>
                  <a:gd name="connsiteX190" fmla="*/ 1308947 w 1721274"/>
                  <a:gd name="connsiteY190" fmla="*/ 2226733 h 2402840"/>
                  <a:gd name="connsiteX191" fmla="*/ 1298787 w 1721274"/>
                  <a:gd name="connsiteY191" fmla="*/ 2196253 h 2402840"/>
                  <a:gd name="connsiteX192" fmla="*/ 1288627 w 1721274"/>
                  <a:gd name="connsiteY192" fmla="*/ 2165773 h 2402840"/>
                  <a:gd name="connsiteX193" fmla="*/ 1308947 w 1721274"/>
                  <a:gd name="connsiteY193" fmla="*/ 2135293 h 2402840"/>
                  <a:gd name="connsiteX194" fmla="*/ 1334347 w 1721274"/>
                  <a:gd name="connsiteY194" fmla="*/ 2125133 h 2402840"/>
                  <a:gd name="connsiteX195" fmla="*/ 1369907 w 1721274"/>
                  <a:gd name="connsiteY195" fmla="*/ 2084493 h 2402840"/>
                  <a:gd name="connsiteX196" fmla="*/ 1420707 w 1721274"/>
                  <a:gd name="connsiteY196" fmla="*/ 2018453 h 2402840"/>
                  <a:gd name="connsiteX197" fmla="*/ 1486747 w 1721274"/>
                  <a:gd name="connsiteY197" fmla="*/ 1911773 h 2402840"/>
                  <a:gd name="connsiteX198" fmla="*/ 1562947 w 1721274"/>
                  <a:gd name="connsiteY198" fmla="*/ 1840653 h 2402840"/>
                  <a:gd name="connsiteX199" fmla="*/ 1608667 w 1721274"/>
                  <a:gd name="connsiteY199" fmla="*/ 1805093 h 2402840"/>
                  <a:gd name="connsiteX200" fmla="*/ 1634067 w 1721274"/>
                  <a:gd name="connsiteY200" fmla="*/ 1759373 h 2402840"/>
                  <a:gd name="connsiteX201" fmla="*/ 1664547 w 1721274"/>
                  <a:gd name="connsiteY201" fmla="*/ 1759373 h 2402840"/>
                  <a:gd name="connsiteX202" fmla="*/ 1710267 w 1721274"/>
                  <a:gd name="connsiteY202" fmla="*/ 1744133 h 2402840"/>
                  <a:gd name="connsiteX203" fmla="*/ 1715347 w 1721274"/>
                  <a:gd name="connsiteY203" fmla="*/ 1667933 h 2402840"/>
                  <a:gd name="connsiteX204" fmla="*/ 1715347 w 1721274"/>
                  <a:gd name="connsiteY204" fmla="*/ 1637453 h 2402840"/>
                  <a:gd name="connsiteX205" fmla="*/ 1679787 w 1721274"/>
                  <a:gd name="connsiteY205" fmla="*/ 1612053 h 2402840"/>
                  <a:gd name="connsiteX206" fmla="*/ 1715347 w 1721274"/>
                  <a:gd name="connsiteY206" fmla="*/ 1571413 h 2402840"/>
                  <a:gd name="connsiteX207" fmla="*/ 1700107 w 1721274"/>
                  <a:gd name="connsiteY207" fmla="*/ 1556173 h 2402840"/>
                  <a:gd name="connsiteX208" fmla="*/ 1674707 w 1721274"/>
                  <a:gd name="connsiteY208" fmla="*/ 1505373 h 2402840"/>
                  <a:gd name="connsiteX209" fmla="*/ 1654387 w 1721274"/>
                  <a:gd name="connsiteY209" fmla="*/ 1474893 h 2402840"/>
                  <a:gd name="connsiteX210" fmla="*/ 1588347 w 1721274"/>
                  <a:gd name="connsiteY210" fmla="*/ 1419013 h 2402840"/>
                  <a:gd name="connsiteX211" fmla="*/ 1557867 w 1721274"/>
                  <a:gd name="connsiteY211" fmla="*/ 1378373 h 2402840"/>
                  <a:gd name="connsiteX212" fmla="*/ 1573107 w 1721274"/>
                  <a:gd name="connsiteY212" fmla="*/ 1342813 h 2402840"/>
                  <a:gd name="connsiteX213" fmla="*/ 1573107 w 1721274"/>
                  <a:gd name="connsiteY213" fmla="*/ 1312333 h 2402840"/>
                  <a:gd name="connsiteX214" fmla="*/ 1547707 w 1721274"/>
                  <a:gd name="connsiteY214" fmla="*/ 1292013 h 2402840"/>
                  <a:gd name="connsiteX215" fmla="*/ 1517227 w 1721274"/>
                  <a:gd name="connsiteY215" fmla="*/ 1256453 h 2402840"/>
                  <a:gd name="connsiteX216" fmla="*/ 1517227 w 1721274"/>
                  <a:gd name="connsiteY216" fmla="*/ 1225973 h 2402840"/>
                  <a:gd name="connsiteX217" fmla="*/ 1532467 w 1721274"/>
                  <a:gd name="connsiteY217" fmla="*/ 1185333 h 2402840"/>
                  <a:gd name="connsiteX218" fmla="*/ 1552787 w 1721274"/>
                  <a:gd name="connsiteY218" fmla="*/ 1175173 h 2402840"/>
                  <a:gd name="connsiteX219" fmla="*/ 1537547 w 1721274"/>
                  <a:gd name="connsiteY219" fmla="*/ 1149773 h 2402840"/>
                  <a:gd name="connsiteX220" fmla="*/ 1537547 w 1721274"/>
                  <a:gd name="connsiteY220" fmla="*/ 1114213 h 2402840"/>
                  <a:gd name="connsiteX221" fmla="*/ 1547707 w 1721274"/>
                  <a:gd name="connsiteY221" fmla="*/ 1083733 h 2402840"/>
                  <a:gd name="connsiteX222" fmla="*/ 1557867 w 1721274"/>
                  <a:gd name="connsiteY222" fmla="*/ 1043093 h 2402840"/>
                  <a:gd name="connsiteX223" fmla="*/ 1537547 w 1721274"/>
                  <a:gd name="connsiteY223" fmla="*/ 1032933 h 2402840"/>
                  <a:gd name="connsiteX224" fmla="*/ 1512147 w 1721274"/>
                  <a:gd name="connsiteY224" fmla="*/ 1017693 h 2402840"/>
                  <a:gd name="connsiteX225" fmla="*/ 1486747 w 1721274"/>
                  <a:gd name="connsiteY225" fmla="*/ 997373 h 2402840"/>
                  <a:gd name="connsiteX226" fmla="*/ 1451187 w 1721274"/>
                  <a:gd name="connsiteY226" fmla="*/ 997373 h 2402840"/>
                  <a:gd name="connsiteX227" fmla="*/ 1415627 w 1721274"/>
                  <a:gd name="connsiteY227" fmla="*/ 1002453 h 2402840"/>
                  <a:gd name="connsiteX228" fmla="*/ 1390227 w 1721274"/>
                  <a:gd name="connsiteY228" fmla="*/ 977053 h 2402840"/>
                  <a:gd name="connsiteX229" fmla="*/ 1390227 w 1721274"/>
                  <a:gd name="connsiteY229" fmla="*/ 936413 h 2402840"/>
                  <a:gd name="connsiteX230" fmla="*/ 1410547 w 1721274"/>
                  <a:gd name="connsiteY230" fmla="*/ 895773 h 2402840"/>
                  <a:gd name="connsiteX231" fmla="*/ 1446107 w 1721274"/>
                  <a:gd name="connsiteY231" fmla="*/ 880533 h 2402840"/>
                  <a:gd name="connsiteX232" fmla="*/ 1451187 w 1721274"/>
                  <a:gd name="connsiteY232" fmla="*/ 880533 h 2402840"/>
                  <a:gd name="connsiteX233" fmla="*/ 1501987 w 1721274"/>
                  <a:gd name="connsiteY233" fmla="*/ 804333 h 2402840"/>
                  <a:gd name="connsiteX234" fmla="*/ 1578187 w 1721274"/>
                  <a:gd name="connsiteY234" fmla="*/ 763693 h 2402840"/>
                  <a:gd name="connsiteX235" fmla="*/ 1608667 w 1721274"/>
                  <a:gd name="connsiteY235" fmla="*/ 748453 h 2402840"/>
                  <a:gd name="connsiteX236" fmla="*/ 1598507 w 1721274"/>
                  <a:gd name="connsiteY236" fmla="*/ 717973 h 2402840"/>
                  <a:gd name="connsiteX237" fmla="*/ 1608667 w 1721274"/>
                  <a:gd name="connsiteY237" fmla="*/ 672253 h 2402840"/>
                  <a:gd name="connsiteX238" fmla="*/ 1603587 w 1721274"/>
                  <a:gd name="connsiteY238" fmla="*/ 631613 h 2402840"/>
                  <a:gd name="connsiteX239" fmla="*/ 1583267 w 1721274"/>
                  <a:gd name="connsiteY239" fmla="*/ 621453 h 2402840"/>
                  <a:gd name="connsiteX240" fmla="*/ 1568027 w 1721274"/>
                  <a:gd name="connsiteY240" fmla="*/ 611293 h 2402840"/>
                  <a:gd name="connsiteX241" fmla="*/ 1583267 w 1721274"/>
                  <a:gd name="connsiteY241" fmla="*/ 560493 h 2402840"/>
                  <a:gd name="connsiteX242" fmla="*/ 1573107 w 1721274"/>
                  <a:gd name="connsiteY242" fmla="*/ 535093 h 2402840"/>
                  <a:gd name="connsiteX243" fmla="*/ 1537547 w 1721274"/>
                  <a:gd name="connsiteY243" fmla="*/ 489373 h 2402840"/>
                  <a:gd name="connsiteX244" fmla="*/ 1501987 w 1721274"/>
                  <a:gd name="connsiteY244" fmla="*/ 438573 h 2402840"/>
                  <a:gd name="connsiteX245" fmla="*/ 1486747 w 1721274"/>
                  <a:gd name="connsiteY245" fmla="*/ 403013 h 2402840"/>
                  <a:gd name="connsiteX246" fmla="*/ 1471507 w 1721274"/>
                  <a:gd name="connsiteY246" fmla="*/ 367453 h 2402840"/>
                  <a:gd name="connsiteX247" fmla="*/ 1461347 w 1721274"/>
                  <a:gd name="connsiteY247" fmla="*/ 311573 h 2402840"/>
                  <a:gd name="connsiteX248" fmla="*/ 1461347 w 1721274"/>
                  <a:gd name="connsiteY248" fmla="*/ 270933 h 2402840"/>
                  <a:gd name="connsiteX249" fmla="*/ 1476587 w 1721274"/>
                  <a:gd name="connsiteY249" fmla="*/ 230293 h 2402840"/>
                  <a:gd name="connsiteX250" fmla="*/ 1435947 w 1721274"/>
                  <a:gd name="connsiteY250" fmla="*/ 204893 h 2402840"/>
                  <a:gd name="connsiteX251" fmla="*/ 1451187 w 1721274"/>
                  <a:gd name="connsiteY251" fmla="*/ 174413 h 2402840"/>
                  <a:gd name="connsiteX252" fmla="*/ 1451187 w 1721274"/>
                  <a:gd name="connsiteY252" fmla="*/ 149013 h 2402840"/>
                  <a:gd name="connsiteX253" fmla="*/ 1420707 w 1721274"/>
                  <a:gd name="connsiteY253" fmla="*/ 123613 h 2402840"/>
                  <a:gd name="connsiteX254" fmla="*/ 1405467 w 1721274"/>
                  <a:gd name="connsiteY254" fmla="*/ 98213 h 2402840"/>
                  <a:gd name="connsiteX255" fmla="*/ 1400387 w 1721274"/>
                  <a:gd name="connsiteY255" fmla="*/ 77893 h 2402840"/>
                  <a:gd name="connsiteX256" fmla="*/ 1385147 w 1721274"/>
                  <a:gd name="connsiteY256" fmla="*/ 77893 h 2402840"/>
                  <a:gd name="connsiteX257" fmla="*/ 1380067 w 1721274"/>
                  <a:gd name="connsiteY257" fmla="*/ 52493 h 2402840"/>
                  <a:gd name="connsiteX258" fmla="*/ 1354667 w 1721274"/>
                  <a:gd name="connsiteY258" fmla="*/ 62653 h 2402840"/>
                  <a:gd name="connsiteX259" fmla="*/ 1349587 w 1721274"/>
                  <a:gd name="connsiteY259" fmla="*/ 37253 h 2402840"/>
                  <a:gd name="connsiteX260" fmla="*/ 1324187 w 1721274"/>
                  <a:gd name="connsiteY260" fmla="*/ 37253 h 2402840"/>
                  <a:gd name="connsiteX261" fmla="*/ 1298787 w 1721274"/>
                  <a:gd name="connsiteY261" fmla="*/ 37253 h 2402840"/>
                  <a:gd name="connsiteX262" fmla="*/ 1278467 w 1721274"/>
                  <a:gd name="connsiteY262" fmla="*/ 11853 h 2402840"/>
                  <a:gd name="connsiteX263" fmla="*/ 1247987 w 1721274"/>
                  <a:gd name="connsiteY263" fmla="*/ 1693 h 2402840"/>
                  <a:gd name="connsiteX264" fmla="*/ 1227667 w 1721274"/>
                  <a:gd name="connsiteY264" fmla="*/ 22013 h 2402840"/>
                  <a:gd name="connsiteX265" fmla="*/ 1176867 w 1721274"/>
                  <a:gd name="connsiteY265" fmla="*/ 32173 h 2402840"/>
                  <a:gd name="connsiteX266" fmla="*/ 1044787 w 1721274"/>
                  <a:gd name="connsiteY266" fmla="*/ 32173 h 2402840"/>
                  <a:gd name="connsiteX267" fmla="*/ 953347 w 1721274"/>
                  <a:gd name="connsiteY267" fmla="*/ 47413 h 2402840"/>
                  <a:gd name="connsiteX268" fmla="*/ 861907 w 1721274"/>
                  <a:gd name="connsiteY268" fmla="*/ 57573 h 240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721274" h="2402840">
                    <a:moveTo>
                      <a:pt x="861907" y="57573"/>
                    </a:moveTo>
                    <a:cubicBezTo>
                      <a:pt x="848360" y="69426"/>
                      <a:pt x="872067" y="104986"/>
                      <a:pt x="872067" y="118533"/>
                    </a:cubicBezTo>
                    <a:cubicBezTo>
                      <a:pt x="872067" y="132080"/>
                      <a:pt x="861907" y="138853"/>
                      <a:pt x="861907" y="138853"/>
                    </a:cubicBezTo>
                    <a:cubicBezTo>
                      <a:pt x="858520" y="145626"/>
                      <a:pt x="850900" y="151553"/>
                      <a:pt x="851747" y="159173"/>
                    </a:cubicBezTo>
                    <a:cubicBezTo>
                      <a:pt x="852594" y="166793"/>
                      <a:pt x="863600" y="175260"/>
                      <a:pt x="866987" y="184573"/>
                    </a:cubicBezTo>
                    <a:cubicBezTo>
                      <a:pt x="870374" y="193886"/>
                      <a:pt x="874607" y="209126"/>
                      <a:pt x="872067" y="215053"/>
                    </a:cubicBezTo>
                    <a:cubicBezTo>
                      <a:pt x="869527" y="220980"/>
                      <a:pt x="856827" y="215900"/>
                      <a:pt x="851747" y="220133"/>
                    </a:cubicBezTo>
                    <a:cubicBezTo>
                      <a:pt x="846667" y="224366"/>
                      <a:pt x="841587" y="233680"/>
                      <a:pt x="841587" y="240453"/>
                    </a:cubicBezTo>
                    <a:cubicBezTo>
                      <a:pt x="841587" y="247226"/>
                      <a:pt x="851747" y="253153"/>
                      <a:pt x="851747" y="260773"/>
                    </a:cubicBezTo>
                    <a:cubicBezTo>
                      <a:pt x="851747" y="268393"/>
                      <a:pt x="843280" y="277706"/>
                      <a:pt x="841587" y="286173"/>
                    </a:cubicBezTo>
                    <a:cubicBezTo>
                      <a:pt x="839894" y="294640"/>
                      <a:pt x="841587" y="311573"/>
                      <a:pt x="841587" y="311573"/>
                    </a:cubicBezTo>
                    <a:lnTo>
                      <a:pt x="841587" y="342053"/>
                    </a:lnTo>
                    <a:cubicBezTo>
                      <a:pt x="841587" y="350520"/>
                      <a:pt x="844974" y="355600"/>
                      <a:pt x="841587" y="362373"/>
                    </a:cubicBezTo>
                    <a:cubicBezTo>
                      <a:pt x="838200" y="369146"/>
                      <a:pt x="828887" y="373380"/>
                      <a:pt x="821267" y="382693"/>
                    </a:cubicBezTo>
                    <a:cubicBezTo>
                      <a:pt x="813647" y="392006"/>
                      <a:pt x="803487" y="408093"/>
                      <a:pt x="795867" y="418253"/>
                    </a:cubicBezTo>
                    <a:cubicBezTo>
                      <a:pt x="788247" y="428413"/>
                      <a:pt x="777240" y="434340"/>
                      <a:pt x="775547" y="443653"/>
                    </a:cubicBezTo>
                    <a:cubicBezTo>
                      <a:pt x="773854" y="452966"/>
                      <a:pt x="785707" y="464820"/>
                      <a:pt x="785707" y="474133"/>
                    </a:cubicBezTo>
                    <a:cubicBezTo>
                      <a:pt x="785707" y="483446"/>
                      <a:pt x="784014" y="491913"/>
                      <a:pt x="775547" y="499533"/>
                    </a:cubicBezTo>
                    <a:cubicBezTo>
                      <a:pt x="767080" y="507153"/>
                      <a:pt x="749300" y="515620"/>
                      <a:pt x="734907" y="519853"/>
                    </a:cubicBezTo>
                    <a:cubicBezTo>
                      <a:pt x="720514" y="524086"/>
                      <a:pt x="704427" y="525780"/>
                      <a:pt x="689187" y="524933"/>
                    </a:cubicBezTo>
                    <a:cubicBezTo>
                      <a:pt x="673947" y="524086"/>
                      <a:pt x="658707" y="513926"/>
                      <a:pt x="643467" y="514773"/>
                    </a:cubicBezTo>
                    <a:cubicBezTo>
                      <a:pt x="628227" y="515620"/>
                      <a:pt x="615527" y="526626"/>
                      <a:pt x="597747" y="530013"/>
                    </a:cubicBezTo>
                    <a:cubicBezTo>
                      <a:pt x="579967" y="533400"/>
                      <a:pt x="551180" y="535940"/>
                      <a:pt x="536787" y="535093"/>
                    </a:cubicBezTo>
                    <a:cubicBezTo>
                      <a:pt x="522394" y="534246"/>
                      <a:pt x="519007" y="528320"/>
                      <a:pt x="511387" y="524933"/>
                    </a:cubicBezTo>
                    <a:cubicBezTo>
                      <a:pt x="503767" y="521546"/>
                      <a:pt x="496147" y="523240"/>
                      <a:pt x="491067" y="514773"/>
                    </a:cubicBezTo>
                    <a:cubicBezTo>
                      <a:pt x="485987" y="506306"/>
                      <a:pt x="485140" y="483446"/>
                      <a:pt x="480907" y="474133"/>
                    </a:cubicBezTo>
                    <a:cubicBezTo>
                      <a:pt x="476674" y="464820"/>
                      <a:pt x="470747" y="459740"/>
                      <a:pt x="465667" y="458893"/>
                    </a:cubicBezTo>
                    <a:cubicBezTo>
                      <a:pt x="460587" y="458046"/>
                      <a:pt x="458047" y="468206"/>
                      <a:pt x="450427" y="469053"/>
                    </a:cubicBezTo>
                    <a:cubicBezTo>
                      <a:pt x="442807" y="469900"/>
                      <a:pt x="427567" y="467360"/>
                      <a:pt x="419947" y="463973"/>
                    </a:cubicBezTo>
                    <a:cubicBezTo>
                      <a:pt x="412327" y="460586"/>
                      <a:pt x="409787" y="447886"/>
                      <a:pt x="404707" y="448733"/>
                    </a:cubicBezTo>
                    <a:cubicBezTo>
                      <a:pt x="399627" y="449580"/>
                      <a:pt x="396240" y="463973"/>
                      <a:pt x="389467" y="469053"/>
                    </a:cubicBezTo>
                    <a:cubicBezTo>
                      <a:pt x="382694" y="474133"/>
                      <a:pt x="371687" y="475826"/>
                      <a:pt x="364067" y="479213"/>
                    </a:cubicBezTo>
                    <a:cubicBezTo>
                      <a:pt x="356447" y="482600"/>
                      <a:pt x="349674" y="484293"/>
                      <a:pt x="343747" y="489373"/>
                    </a:cubicBezTo>
                    <a:cubicBezTo>
                      <a:pt x="337820" y="494453"/>
                      <a:pt x="327660" y="502920"/>
                      <a:pt x="328507" y="509693"/>
                    </a:cubicBezTo>
                    <a:cubicBezTo>
                      <a:pt x="329354" y="516466"/>
                      <a:pt x="346287" y="521546"/>
                      <a:pt x="348827" y="530013"/>
                    </a:cubicBezTo>
                    <a:cubicBezTo>
                      <a:pt x="351367" y="538480"/>
                      <a:pt x="342054" y="552026"/>
                      <a:pt x="343747" y="560493"/>
                    </a:cubicBezTo>
                    <a:cubicBezTo>
                      <a:pt x="345440" y="568960"/>
                      <a:pt x="359834" y="574886"/>
                      <a:pt x="358987" y="580813"/>
                    </a:cubicBezTo>
                    <a:cubicBezTo>
                      <a:pt x="358140" y="586740"/>
                      <a:pt x="343747" y="590973"/>
                      <a:pt x="338667" y="596053"/>
                    </a:cubicBezTo>
                    <a:cubicBezTo>
                      <a:pt x="333587" y="601133"/>
                      <a:pt x="332740" y="605366"/>
                      <a:pt x="328507" y="611293"/>
                    </a:cubicBezTo>
                    <a:cubicBezTo>
                      <a:pt x="324274" y="617220"/>
                      <a:pt x="313267" y="623993"/>
                      <a:pt x="313267" y="631613"/>
                    </a:cubicBezTo>
                    <a:cubicBezTo>
                      <a:pt x="313267" y="639233"/>
                      <a:pt x="321734" y="650240"/>
                      <a:pt x="328507" y="657013"/>
                    </a:cubicBezTo>
                    <a:cubicBezTo>
                      <a:pt x="335280" y="663786"/>
                      <a:pt x="343747" y="665480"/>
                      <a:pt x="353907" y="672253"/>
                    </a:cubicBezTo>
                    <a:cubicBezTo>
                      <a:pt x="364067" y="679026"/>
                      <a:pt x="378460" y="691726"/>
                      <a:pt x="389467" y="697653"/>
                    </a:cubicBezTo>
                    <a:cubicBezTo>
                      <a:pt x="400474" y="703580"/>
                      <a:pt x="413174" y="702733"/>
                      <a:pt x="419947" y="707813"/>
                    </a:cubicBezTo>
                    <a:cubicBezTo>
                      <a:pt x="426720" y="712893"/>
                      <a:pt x="425874" y="721360"/>
                      <a:pt x="430107" y="728133"/>
                    </a:cubicBezTo>
                    <a:cubicBezTo>
                      <a:pt x="434340" y="734906"/>
                      <a:pt x="442807" y="742526"/>
                      <a:pt x="445347" y="748453"/>
                    </a:cubicBezTo>
                    <a:cubicBezTo>
                      <a:pt x="447887" y="754380"/>
                      <a:pt x="442807" y="755226"/>
                      <a:pt x="445347" y="763693"/>
                    </a:cubicBezTo>
                    <a:cubicBezTo>
                      <a:pt x="447887" y="772160"/>
                      <a:pt x="457200" y="791633"/>
                      <a:pt x="460587" y="799253"/>
                    </a:cubicBezTo>
                    <a:cubicBezTo>
                      <a:pt x="463974" y="806873"/>
                      <a:pt x="463974" y="805180"/>
                      <a:pt x="465667" y="809413"/>
                    </a:cubicBezTo>
                    <a:cubicBezTo>
                      <a:pt x="467360" y="813646"/>
                      <a:pt x="465667" y="814493"/>
                      <a:pt x="470747" y="824653"/>
                    </a:cubicBezTo>
                    <a:cubicBezTo>
                      <a:pt x="475827" y="834813"/>
                      <a:pt x="486834" y="861060"/>
                      <a:pt x="496147" y="870373"/>
                    </a:cubicBezTo>
                    <a:cubicBezTo>
                      <a:pt x="505460" y="879686"/>
                      <a:pt x="516467" y="877993"/>
                      <a:pt x="526627" y="880533"/>
                    </a:cubicBezTo>
                    <a:cubicBezTo>
                      <a:pt x="536787" y="883073"/>
                      <a:pt x="557107" y="885613"/>
                      <a:pt x="557107" y="885613"/>
                    </a:cubicBezTo>
                    <a:cubicBezTo>
                      <a:pt x="567267" y="887306"/>
                      <a:pt x="585047" y="885613"/>
                      <a:pt x="587587" y="890693"/>
                    </a:cubicBezTo>
                    <a:cubicBezTo>
                      <a:pt x="590127" y="895773"/>
                      <a:pt x="579967" y="909320"/>
                      <a:pt x="572347" y="916093"/>
                    </a:cubicBezTo>
                    <a:cubicBezTo>
                      <a:pt x="564727" y="922866"/>
                      <a:pt x="553720" y="927100"/>
                      <a:pt x="541867" y="931333"/>
                    </a:cubicBezTo>
                    <a:cubicBezTo>
                      <a:pt x="530014" y="935566"/>
                      <a:pt x="515620" y="934720"/>
                      <a:pt x="501227" y="941493"/>
                    </a:cubicBezTo>
                    <a:cubicBezTo>
                      <a:pt x="486834" y="948266"/>
                      <a:pt x="464820" y="963506"/>
                      <a:pt x="455507" y="971973"/>
                    </a:cubicBezTo>
                    <a:cubicBezTo>
                      <a:pt x="446194" y="980440"/>
                      <a:pt x="451274" y="985520"/>
                      <a:pt x="445347" y="992293"/>
                    </a:cubicBezTo>
                    <a:cubicBezTo>
                      <a:pt x="439420" y="999066"/>
                      <a:pt x="429260" y="1008380"/>
                      <a:pt x="419947" y="1012613"/>
                    </a:cubicBezTo>
                    <a:cubicBezTo>
                      <a:pt x="410634" y="1016846"/>
                      <a:pt x="398780" y="1016846"/>
                      <a:pt x="389467" y="1017693"/>
                    </a:cubicBezTo>
                    <a:cubicBezTo>
                      <a:pt x="380154" y="1018540"/>
                      <a:pt x="372534" y="1014306"/>
                      <a:pt x="364067" y="1017693"/>
                    </a:cubicBezTo>
                    <a:cubicBezTo>
                      <a:pt x="355600" y="1021080"/>
                      <a:pt x="347134" y="1030393"/>
                      <a:pt x="338667" y="1038013"/>
                    </a:cubicBezTo>
                    <a:cubicBezTo>
                      <a:pt x="330200" y="1045633"/>
                      <a:pt x="320887" y="1058333"/>
                      <a:pt x="313267" y="1063413"/>
                    </a:cubicBezTo>
                    <a:cubicBezTo>
                      <a:pt x="305647" y="1068493"/>
                      <a:pt x="295487" y="1063413"/>
                      <a:pt x="292947" y="1068493"/>
                    </a:cubicBezTo>
                    <a:cubicBezTo>
                      <a:pt x="290407" y="1073573"/>
                      <a:pt x="289560" y="1087120"/>
                      <a:pt x="298027" y="1093893"/>
                    </a:cubicBezTo>
                    <a:cubicBezTo>
                      <a:pt x="306494" y="1100666"/>
                      <a:pt x="331047" y="1105746"/>
                      <a:pt x="343747" y="1109133"/>
                    </a:cubicBezTo>
                    <a:cubicBezTo>
                      <a:pt x="356447" y="1112520"/>
                      <a:pt x="365760" y="1108286"/>
                      <a:pt x="374227" y="1114213"/>
                    </a:cubicBezTo>
                    <a:cubicBezTo>
                      <a:pt x="382694" y="1120140"/>
                      <a:pt x="397934" y="1137920"/>
                      <a:pt x="394547" y="1144693"/>
                    </a:cubicBezTo>
                    <a:cubicBezTo>
                      <a:pt x="391160" y="1151466"/>
                      <a:pt x="360680" y="1146386"/>
                      <a:pt x="353907" y="1154853"/>
                    </a:cubicBezTo>
                    <a:cubicBezTo>
                      <a:pt x="347134" y="1163320"/>
                      <a:pt x="355600" y="1185333"/>
                      <a:pt x="353907" y="1195493"/>
                    </a:cubicBezTo>
                    <a:cubicBezTo>
                      <a:pt x="352214" y="1205653"/>
                      <a:pt x="342900" y="1204806"/>
                      <a:pt x="343747" y="1215813"/>
                    </a:cubicBezTo>
                    <a:cubicBezTo>
                      <a:pt x="344594" y="1226820"/>
                      <a:pt x="358140" y="1248833"/>
                      <a:pt x="358987" y="1261533"/>
                    </a:cubicBezTo>
                    <a:cubicBezTo>
                      <a:pt x="359834" y="1274233"/>
                      <a:pt x="356447" y="1285240"/>
                      <a:pt x="348827" y="1292013"/>
                    </a:cubicBezTo>
                    <a:cubicBezTo>
                      <a:pt x="341207" y="1298786"/>
                      <a:pt x="323427" y="1303020"/>
                      <a:pt x="313267" y="1302173"/>
                    </a:cubicBezTo>
                    <a:cubicBezTo>
                      <a:pt x="303107" y="1301326"/>
                      <a:pt x="298027" y="1289473"/>
                      <a:pt x="287867" y="1286933"/>
                    </a:cubicBezTo>
                    <a:cubicBezTo>
                      <a:pt x="277707" y="1284393"/>
                      <a:pt x="252307" y="1286933"/>
                      <a:pt x="252307" y="1286933"/>
                    </a:cubicBezTo>
                    <a:cubicBezTo>
                      <a:pt x="240454" y="1286933"/>
                      <a:pt x="225214" y="1281006"/>
                      <a:pt x="216747" y="1286933"/>
                    </a:cubicBezTo>
                    <a:cubicBezTo>
                      <a:pt x="208280" y="1292860"/>
                      <a:pt x="210820" y="1316566"/>
                      <a:pt x="201507" y="1322493"/>
                    </a:cubicBezTo>
                    <a:cubicBezTo>
                      <a:pt x="192194" y="1328420"/>
                      <a:pt x="171027" y="1316566"/>
                      <a:pt x="160867" y="1322493"/>
                    </a:cubicBezTo>
                    <a:cubicBezTo>
                      <a:pt x="150707" y="1328420"/>
                      <a:pt x="143087" y="1347046"/>
                      <a:pt x="140547" y="1358053"/>
                    </a:cubicBezTo>
                    <a:cubicBezTo>
                      <a:pt x="138007" y="1369060"/>
                      <a:pt x="147320" y="1378373"/>
                      <a:pt x="145627" y="1388533"/>
                    </a:cubicBezTo>
                    <a:cubicBezTo>
                      <a:pt x="143934" y="1398693"/>
                      <a:pt x="136314" y="1405466"/>
                      <a:pt x="130387" y="1419013"/>
                    </a:cubicBezTo>
                    <a:cubicBezTo>
                      <a:pt x="124460" y="1432560"/>
                      <a:pt x="104140" y="1460500"/>
                      <a:pt x="110067" y="1469813"/>
                    </a:cubicBezTo>
                    <a:cubicBezTo>
                      <a:pt x="115994" y="1479126"/>
                      <a:pt x="149860" y="1473200"/>
                      <a:pt x="165947" y="1474893"/>
                    </a:cubicBezTo>
                    <a:cubicBezTo>
                      <a:pt x="182034" y="1476586"/>
                      <a:pt x="200660" y="1473200"/>
                      <a:pt x="206587" y="1479973"/>
                    </a:cubicBezTo>
                    <a:cubicBezTo>
                      <a:pt x="212514" y="1486746"/>
                      <a:pt x="203200" y="1506220"/>
                      <a:pt x="201507" y="1515533"/>
                    </a:cubicBezTo>
                    <a:cubicBezTo>
                      <a:pt x="199814" y="1524846"/>
                      <a:pt x="188807" y="1530773"/>
                      <a:pt x="196427" y="1535853"/>
                    </a:cubicBezTo>
                    <a:cubicBezTo>
                      <a:pt x="204047" y="1540933"/>
                      <a:pt x="228600" y="1542626"/>
                      <a:pt x="247227" y="1546013"/>
                    </a:cubicBezTo>
                    <a:cubicBezTo>
                      <a:pt x="265854" y="1549400"/>
                      <a:pt x="290407" y="1551093"/>
                      <a:pt x="308187" y="1556173"/>
                    </a:cubicBezTo>
                    <a:cubicBezTo>
                      <a:pt x="325967" y="1561253"/>
                      <a:pt x="343747" y="1571413"/>
                      <a:pt x="353907" y="1576493"/>
                    </a:cubicBezTo>
                    <a:cubicBezTo>
                      <a:pt x="364067" y="1581573"/>
                      <a:pt x="366607" y="1581573"/>
                      <a:pt x="369147" y="1586653"/>
                    </a:cubicBezTo>
                    <a:cubicBezTo>
                      <a:pt x="371687" y="1591733"/>
                      <a:pt x="364914" y="1599353"/>
                      <a:pt x="369147" y="1606973"/>
                    </a:cubicBezTo>
                    <a:cubicBezTo>
                      <a:pt x="373380" y="1614593"/>
                      <a:pt x="386080" y="1628140"/>
                      <a:pt x="394547" y="1632373"/>
                    </a:cubicBezTo>
                    <a:cubicBezTo>
                      <a:pt x="403014" y="1636606"/>
                      <a:pt x="413174" y="1628140"/>
                      <a:pt x="419947" y="1632373"/>
                    </a:cubicBezTo>
                    <a:cubicBezTo>
                      <a:pt x="426720" y="1636606"/>
                      <a:pt x="429260" y="1647613"/>
                      <a:pt x="435187" y="1657773"/>
                    </a:cubicBezTo>
                    <a:cubicBezTo>
                      <a:pt x="441114" y="1667933"/>
                      <a:pt x="456354" y="1685713"/>
                      <a:pt x="455507" y="1693333"/>
                    </a:cubicBezTo>
                    <a:cubicBezTo>
                      <a:pt x="454660" y="1700953"/>
                      <a:pt x="440267" y="1701800"/>
                      <a:pt x="430107" y="1703493"/>
                    </a:cubicBezTo>
                    <a:cubicBezTo>
                      <a:pt x="419947" y="1705186"/>
                      <a:pt x="401320" y="1697566"/>
                      <a:pt x="394547" y="1703493"/>
                    </a:cubicBezTo>
                    <a:cubicBezTo>
                      <a:pt x="387774" y="1709420"/>
                      <a:pt x="385234" y="1729740"/>
                      <a:pt x="389467" y="1739053"/>
                    </a:cubicBezTo>
                    <a:cubicBezTo>
                      <a:pt x="393700" y="1748366"/>
                      <a:pt x="414020" y="1752600"/>
                      <a:pt x="419947" y="1759373"/>
                    </a:cubicBezTo>
                    <a:cubicBezTo>
                      <a:pt x="425874" y="1766146"/>
                      <a:pt x="428414" y="1772073"/>
                      <a:pt x="425027" y="1779693"/>
                    </a:cubicBezTo>
                    <a:cubicBezTo>
                      <a:pt x="421640" y="1787313"/>
                      <a:pt x="405554" y="1796626"/>
                      <a:pt x="399627" y="1805093"/>
                    </a:cubicBezTo>
                    <a:cubicBezTo>
                      <a:pt x="393700" y="1813560"/>
                      <a:pt x="397087" y="1822026"/>
                      <a:pt x="389467" y="1830493"/>
                    </a:cubicBezTo>
                    <a:cubicBezTo>
                      <a:pt x="381847" y="1838960"/>
                      <a:pt x="364067" y="1844040"/>
                      <a:pt x="353907" y="1855893"/>
                    </a:cubicBezTo>
                    <a:cubicBezTo>
                      <a:pt x="343747" y="1867746"/>
                      <a:pt x="336127" y="1888913"/>
                      <a:pt x="328507" y="1901613"/>
                    </a:cubicBezTo>
                    <a:cubicBezTo>
                      <a:pt x="320887" y="1914313"/>
                      <a:pt x="312420" y="1923626"/>
                      <a:pt x="308187" y="1932093"/>
                    </a:cubicBezTo>
                    <a:cubicBezTo>
                      <a:pt x="303954" y="1940560"/>
                      <a:pt x="306494" y="1946486"/>
                      <a:pt x="303107" y="1952413"/>
                    </a:cubicBezTo>
                    <a:cubicBezTo>
                      <a:pt x="299720" y="1958340"/>
                      <a:pt x="297180" y="1965960"/>
                      <a:pt x="287867" y="1967653"/>
                    </a:cubicBezTo>
                    <a:cubicBezTo>
                      <a:pt x="278554" y="1969346"/>
                      <a:pt x="257387" y="1965960"/>
                      <a:pt x="247227" y="1962573"/>
                    </a:cubicBezTo>
                    <a:cubicBezTo>
                      <a:pt x="237067" y="1959186"/>
                      <a:pt x="234527" y="1951566"/>
                      <a:pt x="226907" y="1947333"/>
                    </a:cubicBezTo>
                    <a:cubicBezTo>
                      <a:pt x="219287" y="1943100"/>
                      <a:pt x="210820" y="1932940"/>
                      <a:pt x="201507" y="1937173"/>
                    </a:cubicBezTo>
                    <a:cubicBezTo>
                      <a:pt x="192194" y="1941406"/>
                      <a:pt x="176107" y="1961726"/>
                      <a:pt x="171027" y="1972733"/>
                    </a:cubicBezTo>
                    <a:cubicBezTo>
                      <a:pt x="165947" y="1983740"/>
                      <a:pt x="171027" y="2003213"/>
                      <a:pt x="171027" y="2003213"/>
                    </a:cubicBezTo>
                    <a:cubicBezTo>
                      <a:pt x="171027" y="2013373"/>
                      <a:pt x="172720" y="2025226"/>
                      <a:pt x="171027" y="2033693"/>
                    </a:cubicBezTo>
                    <a:cubicBezTo>
                      <a:pt x="169334" y="2042160"/>
                      <a:pt x="171027" y="2054013"/>
                      <a:pt x="160867" y="2054013"/>
                    </a:cubicBezTo>
                    <a:cubicBezTo>
                      <a:pt x="150707" y="2054013"/>
                      <a:pt x="124460" y="2038773"/>
                      <a:pt x="110067" y="2033693"/>
                    </a:cubicBezTo>
                    <a:cubicBezTo>
                      <a:pt x="95674" y="2028613"/>
                      <a:pt x="84667" y="2026920"/>
                      <a:pt x="74507" y="2023533"/>
                    </a:cubicBezTo>
                    <a:cubicBezTo>
                      <a:pt x="64347" y="2020146"/>
                      <a:pt x="56727" y="2009986"/>
                      <a:pt x="49107" y="2013373"/>
                    </a:cubicBezTo>
                    <a:cubicBezTo>
                      <a:pt x="41487" y="2016760"/>
                      <a:pt x="33867" y="2033693"/>
                      <a:pt x="28787" y="2043853"/>
                    </a:cubicBezTo>
                    <a:cubicBezTo>
                      <a:pt x="23707" y="2054013"/>
                      <a:pt x="22860" y="2069253"/>
                      <a:pt x="18627" y="2074333"/>
                    </a:cubicBezTo>
                    <a:cubicBezTo>
                      <a:pt x="14394" y="2079413"/>
                      <a:pt x="0" y="2070100"/>
                      <a:pt x="3387" y="2074333"/>
                    </a:cubicBezTo>
                    <a:cubicBezTo>
                      <a:pt x="6774" y="2078566"/>
                      <a:pt x="27940" y="2092960"/>
                      <a:pt x="38947" y="2099733"/>
                    </a:cubicBezTo>
                    <a:cubicBezTo>
                      <a:pt x="49954" y="2106506"/>
                      <a:pt x="63500" y="2106506"/>
                      <a:pt x="69427" y="2114973"/>
                    </a:cubicBezTo>
                    <a:cubicBezTo>
                      <a:pt x="75354" y="2123440"/>
                      <a:pt x="74507" y="2137833"/>
                      <a:pt x="74507" y="2150533"/>
                    </a:cubicBezTo>
                    <a:cubicBezTo>
                      <a:pt x="74507" y="2163233"/>
                      <a:pt x="66040" y="2182706"/>
                      <a:pt x="69427" y="2191173"/>
                    </a:cubicBezTo>
                    <a:cubicBezTo>
                      <a:pt x="72814" y="2199640"/>
                      <a:pt x="87207" y="2196253"/>
                      <a:pt x="94827" y="2201333"/>
                    </a:cubicBezTo>
                    <a:cubicBezTo>
                      <a:pt x="102447" y="2206413"/>
                      <a:pt x="110914" y="2214033"/>
                      <a:pt x="115147" y="2221653"/>
                    </a:cubicBezTo>
                    <a:cubicBezTo>
                      <a:pt x="119380" y="2229273"/>
                      <a:pt x="112607" y="2241126"/>
                      <a:pt x="120227" y="2247053"/>
                    </a:cubicBezTo>
                    <a:cubicBezTo>
                      <a:pt x="127847" y="2252980"/>
                      <a:pt x="152400" y="2259753"/>
                      <a:pt x="160867" y="2257213"/>
                    </a:cubicBezTo>
                    <a:cubicBezTo>
                      <a:pt x="169334" y="2254673"/>
                      <a:pt x="167640" y="2239433"/>
                      <a:pt x="171027" y="2231813"/>
                    </a:cubicBezTo>
                    <a:cubicBezTo>
                      <a:pt x="174414" y="2224193"/>
                      <a:pt x="178647" y="2218266"/>
                      <a:pt x="181187" y="2211493"/>
                    </a:cubicBezTo>
                    <a:cubicBezTo>
                      <a:pt x="183727" y="2204720"/>
                      <a:pt x="178647" y="2195406"/>
                      <a:pt x="186267" y="2191173"/>
                    </a:cubicBezTo>
                    <a:cubicBezTo>
                      <a:pt x="193887" y="2186940"/>
                      <a:pt x="218440" y="2189480"/>
                      <a:pt x="226907" y="2186093"/>
                    </a:cubicBezTo>
                    <a:cubicBezTo>
                      <a:pt x="235374" y="2182706"/>
                      <a:pt x="230294" y="2175086"/>
                      <a:pt x="237067" y="2170853"/>
                    </a:cubicBezTo>
                    <a:cubicBezTo>
                      <a:pt x="243840" y="2166620"/>
                      <a:pt x="257387" y="2163233"/>
                      <a:pt x="267547" y="2160693"/>
                    </a:cubicBezTo>
                    <a:cubicBezTo>
                      <a:pt x="277707" y="2158153"/>
                      <a:pt x="291254" y="2152226"/>
                      <a:pt x="298027" y="2155613"/>
                    </a:cubicBezTo>
                    <a:cubicBezTo>
                      <a:pt x="304800" y="2159000"/>
                      <a:pt x="299720" y="2172546"/>
                      <a:pt x="308187" y="2181013"/>
                    </a:cubicBezTo>
                    <a:cubicBezTo>
                      <a:pt x="316654" y="2189480"/>
                      <a:pt x="348827" y="2206413"/>
                      <a:pt x="348827" y="2206413"/>
                    </a:cubicBezTo>
                    <a:lnTo>
                      <a:pt x="348827" y="2206413"/>
                    </a:lnTo>
                    <a:cubicBezTo>
                      <a:pt x="351367" y="2210646"/>
                      <a:pt x="357294" y="2226733"/>
                      <a:pt x="364067" y="2231813"/>
                    </a:cubicBezTo>
                    <a:cubicBezTo>
                      <a:pt x="370840" y="2236893"/>
                      <a:pt x="381847" y="2235200"/>
                      <a:pt x="389467" y="2236893"/>
                    </a:cubicBezTo>
                    <a:cubicBezTo>
                      <a:pt x="397087" y="2238586"/>
                      <a:pt x="406400" y="2234353"/>
                      <a:pt x="409787" y="2241973"/>
                    </a:cubicBezTo>
                    <a:cubicBezTo>
                      <a:pt x="413174" y="2249593"/>
                      <a:pt x="409787" y="2282613"/>
                      <a:pt x="409787" y="2282613"/>
                    </a:cubicBezTo>
                    <a:cubicBezTo>
                      <a:pt x="409787" y="2291080"/>
                      <a:pt x="413174" y="2286846"/>
                      <a:pt x="409787" y="2292773"/>
                    </a:cubicBezTo>
                    <a:cubicBezTo>
                      <a:pt x="406400" y="2298700"/>
                      <a:pt x="390314" y="2309706"/>
                      <a:pt x="389467" y="2318173"/>
                    </a:cubicBezTo>
                    <a:cubicBezTo>
                      <a:pt x="388620" y="2326640"/>
                      <a:pt x="399627" y="2343573"/>
                      <a:pt x="404707" y="2343573"/>
                    </a:cubicBezTo>
                    <a:cubicBezTo>
                      <a:pt x="409787" y="2343573"/>
                      <a:pt x="414020" y="2323253"/>
                      <a:pt x="419947" y="2318173"/>
                    </a:cubicBezTo>
                    <a:cubicBezTo>
                      <a:pt x="425874" y="2313093"/>
                      <a:pt x="430954" y="2308860"/>
                      <a:pt x="440267" y="2313093"/>
                    </a:cubicBezTo>
                    <a:cubicBezTo>
                      <a:pt x="449580" y="2317326"/>
                      <a:pt x="469900" y="2344420"/>
                      <a:pt x="475827" y="2343573"/>
                    </a:cubicBezTo>
                    <a:cubicBezTo>
                      <a:pt x="481754" y="2342726"/>
                      <a:pt x="474134" y="2319020"/>
                      <a:pt x="475827" y="2308013"/>
                    </a:cubicBezTo>
                    <a:cubicBezTo>
                      <a:pt x="477520" y="2297006"/>
                      <a:pt x="479214" y="2283460"/>
                      <a:pt x="485987" y="2277533"/>
                    </a:cubicBezTo>
                    <a:cubicBezTo>
                      <a:pt x="492760" y="2271606"/>
                      <a:pt x="508000" y="2276686"/>
                      <a:pt x="516467" y="2272453"/>
                    </a:cubicBezTo>
                    <a:cubicBezTo>
                      <a:pt x="524934" y="2268220"/>
                      <a:pt x="527474" y="2258060"/>
                      <a:pt x="536787" y="2252133"/>
                    </a:cubicBezTo>
                    <a:cubicBezTo>
                      <a:pt x="546100" y="2246206"/>
                      <a:pt x="562187" y="2239433"/>
                      <a:pt x="572347" y="2236893"/>
                    </a:cubicBezTo>
                    <a:cubicBezTo>
                      <a:pt x="582507" y="2234353"/>
                      <a:pt x="587587" y="2235200"/>
                      <a:pt x="597747" y="2236893"/>
                    </a:cubicBezTo>
                    <a:cubicBezTo>
                      <a:pt x="607907" y="2238586"/>
                      <a:pt x="624840" y="2248746"/>
                      <a:pt x="633307" y="2247053"/>
                    </a:cubicBezTo>
                    <a:cubicBezTo>
                      <a:pt x="641774" y="2245360"/>
                      <a:pt x="641774" y="2230966"/>
                      <a:pt x="648547" y="2226733"/>
                    </a:cubicBezTo>
                    <a:cubicBezTo>
                      <a:pt x="655320" y="2222500"/>
                      <a:pt x="663787" y="2217420"/>
                      <a:pt x="673947" y="2221653"/>
                    </a:cubicBezTo>
                    <a:cubicBezTo>
                      <a:pt x="684107" y="2225886"/>
                      <a:pt x="699347" y="2244513"/>
                      <a:pt x="709507" y="2252133"/>
                    </a:cubicBezTo>
                    <a:cubicBezTo>
                      <a:pt x="719667" y="2259753"/>
                      <a:pt x="726440" y="2263140"/>
                      <a:pt x="734907" y="2267373"/>
                    </a:cubicBezTo>
                    <a:cubicBezTo>
                      <a:pt x="743374" y="2271606"/>
                      <a:pt x="754380" y="2278380"/>
                      <a:pt x="760307" y="2277533"/>
                    </a:cubicBezTo>
                    <a:cubicBezTo>
                      <a:pt x="766234" y="2276686"/>
                      <a:pt x="764540" y="2265680"/>
                      <a:pt x="770467" y="2262293"/>
                    </a:cubicBezTo>
                    <a:cubicBezTo>
                      <a:pt x="776394" y="2258906"/>
                      <a:pt x="794174" y="2263986"/>
                      <a:pt x="795867" y="2257213"/>
                    </a:cubicBezTo>
                    <a:cubicBezTo>
                      <a:pt x="797560" y="2250440"/>
                      <a:pt x="778087" y="2229273"/>
                      <a:pt x="780627" y="2221653"/>
                    </a:cubicBezTo>
                    <a:cubicBezTo>
                      <a:pt x="783167" y="2214033"/>
                      <a:pt x="802640" y="2211493"/>
                      <a:pt x="811107" y="2211493"/>
                    </a:cubicBezTo>
                    <a:cubicBezTo>
                      <a:pt x="819574" y="2211493"/>
                      <a:pt x="822960" y="2219960"/>
                      <a:pt x="831427" y="2221653"/>
                    </a:cubicBezTo>
                    <a:cubicBezTo>
                      <a:pt x="839894" y="2223346"/>
                      <a:pt x="853440" y="2223346"/>
                      <a:pt x="861907" y="2221653"/>
                    </a:cubicBezTo>
                    <a:cubicBezTo>
                      <a:pt x="870374" y="2219960"/>
                      <a:pt x="874607" y="2213186"/>
                      <a:pt x="882227" y="2211493"/>
                    </a:cubicBezTo>
                    <a:cubicBezTo>
                      <a:pt x="889847" y="2209800"/>
                      <a:pt x="894927" y="2210646"/>
                      <a:pt x="907627" y="2211493"/>
                    </a:cubicBezTo>
                    <a:cubicBezTo>
                      <a:pt x="920327" y="2212340"/>
                      <a:pt x="943187" y="2215726"/>
                      <a:pt x="958427" y="2216573"/>
                    </a:cubicBezTo>
                    <a:cubicBezTo>
                      <a:pt x="973667" y="2217420"/>
                      <a:pt x="990600" y="2212340"/>
                      <a:pt x="999067" y="2216573"/>
                    </a:cubicBezTo>
                    <a:cubicBezTo>
                      <a:pt x="1007534" y="2220806"/>
                      <a:pt x="1003300" y="2237740"/>
                      <a:pt x="1009227" y="2241973"/>
                    </a:cubicBezTo>
                    <a:cubicBezTo>
                      <a:pt x="1015154" y="2246206"/>
                      <a:pt x="1034627" y="2241973"/>
                      <a:pt x="1034627" y="2241973"/>
                    </a:cubicBezTo>
                    <a:cubicBezTo>
                      <a:pt x="1042247" y="2241973"/>
                      <a:pt x="1049020" y="2239433"/>
                      <a:pt x="1054947" y="2241973"/>
                    </a:cubicBezTo>
                    <a:cubicBezTo>
                      <a:pt x="1060874" y="2244513"/>
                      <a:pt x="1062567" y="2252980"/>
                      <a:pt x="1070187" y="2257213"/>
                    </a:cubicBezTo>
                    <a:cubicBezTo>
                      <a:pt x="1077807" y="2261446"/>
                      <a:pt x="1095587" y="2260600"/>
                      <a:pt x="1100667" y="2267373"/>
                    </a:cubicBezTo>
                    <a:cubicBezTo>
                      <a:pt x="1105747" y="2274146"/>
                      <a:pt x="1094740" y="2289386"/>
                      <a:pt x="1100667" y="2297853"/>
                    </a:cubicBezTo>
                    <a:cubicBezTo>
                      <a:pt x="1106594" y="2306320"/>
                      <a:pt x="1126067" y="2313093"/>
                      <a:pt x="1136227" y="2318173"/>
                    </a:cubicBezTo>
                    <a:cubicBezTo>
                      <a:pt x="1146387" y="2323253"/>
                      <a:pt x="1152314" y="2327486"/>
                      <a:pt x="1161627" y="2328333"/>
                    </a:cubicBezTo>
                    <a:cubicBezTo>
                      <a:pt x="1170940" y="2329180"/>
                      <a:pt x="1179407" y="2319020"/>
                      <a:pt x="1192107" y="2323253"/>
                    </a:cubicBezTo>
                    <a:cubicBezTo>
                      <a:pt x="1204807" y="2327486"/>
                      <a:pt x="1225127" y="2347806"/>
                      <a:pt x="1237827" y="2353733"/>
                    </a:cubicBezTo>
                    <a:cubicBezTo>
                      <a:pt x="1250527" y="2359660"/>
                      <a:pt x="1253914" y="2355426"/>
                      <a:pt x="1268307" y="2358813"/>
                    </a:cubicBezTo>
                    <a:cubicBezTo>
                      <a:pt x="1282700" y="2362200"/>
                      <a:pt x="1308101" y="2370666"/>
                      <a:pt x="1324187" y="2374053"/>
                    </a:cubicBezTo>
                    <a:cubicBezTo>
                      <a:pt x="1340273" y="2377440"/>
                      <a:pt x="1351280" y="2374900"/>
                      <a:pt x="1364827" y="2379133"/>
                    </a:cubicBezTo>
                    <a:cubicBezTo>
                      <a:pt x="1378374" y="2383366"/>
                      <a:pt x="1403774" y="2402840"/>
                      <a:pt x="1405467" y="2399453"/>
                    </a:cubicBezTo>
                    <a:cubicBezTo>
                      <a:pt x="1407160" y="2396066"/>
                      <a:pt x="1386840" y="2370666"/>
                      <a:pt x="1374987" y="2358813"/>
                    </a:cubicBezTo>
                    <a:cubicBezTo>
                      <a:pt x="1363134" y="2346960"/>
                      <a:pt x="1341967" y="2337646"/>
                      <a:pt x="1334347" y="2328333"/>
                    </a:cubicBezTo>
                    <a:cubicBezTo>
                      <a:pt x="1326727" y="2319020"/>
                      <a:pt x="1330114" y="2313940"/>
                      <a:pt x="1329267" y="2302933"/>
                    </a:cubicBezTo>
                    <a:cubicBezTo>
                      <a:pt x="1328420" y="2291926"/>
                      <a:pt x="1332654" y="2274993"/>
                      <a:pt x="1329267" y="2262293"/>
                    </a:cubicBezTo>
                    <a:cubicBezTo>
                      <a:pt x="1325880" y="2249593"/>
                      <a:pt x="1314027" y="2237740"/>
                      <a:pt x="1308947" y="2226733"/>
                    </a:cubicBezTo>
                    <a:cubicBezTo>
                      <a:pt x="1303867" y="2215726"/>
                      <a:pt x="1298787" y="2196253"/>
                      <a:pt x="1298787" y="2196253"/>
                    </a:cubicBezTo>
                    <a:cubicBezTo>
                      <a:pt x="1295400" y="2186093"/>
                      <a:pt x="1286934" y="2175933"/>
                      <a:pt x="1288627" y="2165773"/>
                    </a:cubicBezTo>
                    <a:cubicBezTo>
                      <a:pt x="1290320" y="2155613"/>
                      <a:pt x="1301327" y="2142066"/>
                      <a:pt x="1308947" y="2135293"/>
                    </a:cubicBezTo>
                    <a:cubicBezTo>
                      <a:pt x="1316567" y="2128520"/>
                      <a:pt x="1324187" y="2133600"/>
                      <a:pt x="1334347" y="2125133"/>
                    </a:cubicBezTo>
                    <a:cubicBezTo>
                      <a:pt x="1344507" y="2116666"/>
                      <a:pt x="1355514" y="2102273"/>
                      <a:pt x="1369907" y="2084493"/>
                    </a:cubicBezTo>
                    <a:cubicBezTo>
                      <a:pt x="1384300" y="2066713"/>
                      <a:pt x="1401234" y="2047240"/>
                      <a:pt x="1420707" y="2018453"/>
                    </a:cubicBezTo>
                    <a:cubicBezTo>
                      <a:pt x="1440180" y="1989666"/>
                      <a:pt x="1463040" y="1941406"/>
                      <a:pt x="1486747" y="1911773"/>
                    </a:cubicBezTo>
                    <a:cubicBezTo>
                      <a:pt x="1510454" y="1882140"/>
                      <a:pt x="1542627" y="1858433"/>
                      <a:pt x="1562947" y="1840653"/>
                    </a:cubicBezTo>
                    <a:cubicBezTo>
                      <a:pt x="1583267" y="1822873"/>
                      <a:pt x="1596814" y="1818640"/>
                      <a:pt x="1608667" y="1805093"/>
                    </a:cubicBezTo>
                    <a:cubicBezTo>
                      <a:pt x="1620520" y="1791546"/>
                      <a:pt x="1624754" y="1766993"/>
                      <a:pt x="1634067" y="1759373"/>
                    </a:cubicBezTo>
                    <a:cubicBezTo>
                      <a:pt x="1643380" y="1751753"/>
                      <a:pt x="1651847" y="1761913"/>
                      <a:pt x="1664547" y="1759373"/>
                    </a:cubicBezTo>
                    <a:cubicBezTo>
                      <a:pt x="1677247" y="1756833"/>
                      <a:pt x="1701800" y="1759373"/>
                      <a:pt x="1710267" y="1744133"/>
                    </a:cubicBezTo>
                    <a:cubicBezTo>
                      <a:pt x="1718734" y="1728893"/>
                      <a:pt x="1714500" y="1685713"/>
                      <a:pt x="1715347" y="1667933"/>
                    </a:cubicBezTo>
                    <a:cubicBezTo>
                      <a:pt x="1716194" y="1650153"/>
                      <a:pt x="1721274" y="1646766"/>
                      <a:pt x="1715347" y="1637453"/>
                    </a:cubicBezTo>
                    <a:cubicBezTo>
                      <a:pt x="1709420" y="1628140"/>
                      <a:pt x="1679787" y="1623060"/>
                      <a:pt x="1679787" y="1612053"/>
                    </a:cubicBezTo>
                    <a:cubicBezTo>
                      <a:pt x="1679787" y="1601046"/>
                      <a:pt x="1711960" y="1580726"/>
                      <a:pt x="1715347" y="1571413"/>
                    </a:cubicBezTo>
                    <a:cubicBezTo>
                      <a:pt x="1718734" y="1562100"/>
                      <a:pt x="1706880" y="1567180"/>
                      <a:pt x="1700107" y="1556173"/>
                    </a:cubicBezTo>
                    <a:cubicBezTo>
                      <a:pt x="1693334" y="1545166"/>
                      <a:pt x="1682327" y="1518920"/>
                      <a:pt x="1674707" y="1505373"/>
                    </a:cubicBezTo>
                    <a:cubicBezTo>
                      <a:pt x="1667087" y="1491826"/>
                      <a:pt x="1668780" y="1489286"/>
                      <a:pt x="1654387" y="1474893"/>
                    </a:cubicBezTo>
                    <a:cubicBezTo>
                      <a:pt x="1639994" y="1460500"/>
                      <a:pt x="1604434" y="1435100"/>
                      <a:pt x="1588347" y="1419013"/>
                    </a:cubicBezTo>
                    <a:cubicBezTo>
                      <a:pt x="1572260" y="1402926"/>
                      <a:pt x="1560407" y="1391073"/>
                      <a:pt x="1557867" y="1378373"/>
                    </a:cubicBezTo>
                    <a:cubicBezTo>
                      <a:pt x="1555327" y="1365673"/>
                      <a:pt x="1570567" y="1353820"/>
                      <a:pt x="1573107" y="1342813"/>
                    </a:cubicBezTo>
                    <a:cubicBezTo>
                      <a:pt x="1575647" y="1331806"/>
                      <a:pt x="1577340" y="1320800"/>
                      <a:pt x="1573107" y="1312333"/>
                    </a:cubicBezTo>
                    <a:cubicBezTo>
                      <a:pt x="1568874" y="1303866"/>
                      <a:pt x="1557020" y="1301326"/>
                      <a:pt x="1547707" y="1292013"/>
                    </a:cubicBezTo>
                    <a:cubicBezTo>
                      <a:pt x="1538394" y="1282700"/>
                      <a:pt x="1522307" y="1267460"/>
                      <a:pt x="1517227" y="1256453"/>
                    </a:cubicBezTo>
                    <a:cubicBezTo>
                      <a:pt x="1512147" y="1245446"/>
                      <a:pt x="1514687" y="1237826"/>
                      <a:pt x="1517227" y="1225973"/>
                    </a:cubicBezTo>
                    <a:cubicBezTo>
                      <a:pt x="1519767" y="1214120"/>
                      <a:pt x="1526540" y="1193800"/>
                      <a:pt x="1532467" y="1185333"/>
                    </a:cubicBezTo>
                    <a:cubicBezTo>
                      <a:pt x="1538394" y="1176866"/>
                      <a:pt x="1551940" y="1181100"/>
                      <a:pt x="1552787" y="1175173"/>
                    </a:cubicBezTo>
                    <a:cubicBezTo>
                      <a:pt x="1553634" y="1169246"/>
                      <a:pt x="1540087" y="1159933"/>
                      <a:pt x="1537547" y="1149773"/>
                    </a:cubicBezTo>
                    <a:cubicBezTo>
                      <a:pt x="1535007" y="1139613"/>
                      <a:pt x="1535854" y="1125220"/>
                      <a:pt x="1537547" y="1114213"/>
                    </a:cubicBezTo>
                    <a:cubicBezTo>
                      <a:pt x="1539240" y="1103206"/>
                      <a:pt x="1544320" y="1095586"/>
                      <a:pt x="1547707" y="1083733"/>
                    </a:cubicBezTo>
                    <a:cubicBezTo>
                      <a:pt x="1551094" y="1071880"/>
                      <a:pt x="1559560" y="1051560"/>
                      <a:pt x="1557867" y="1043093"/>
                    </a:cubicBezTo>
                    <a:cubicBezTo>
                      <a:pt x="1556174" y="1034626"/>
                      <a:pt x="1545167" y="1037166"/>
                      <a:pt x="1537547" y="1032933"/>
                    </a:cubicBezTo>
                    <a:cubicBezTo>
                      <a:pt x="1529927" y="1028700"/>
                      <a:pt x="1520614" y="1023620"/>
                      <a:pt x="1512147" y="1017693"/>
                    </a:cubicBezTo>
                    <a:cubicBezTo>
                      <a:pt x="1503680" y="1011766"/>
                      <a:pt x="1496907" y="1000760"/>
                      <a:pt x="1486747" y="997373"/>
                    </a:cubicBezTo>
                    <a:cubicBezTo>
                      <a:pt x="1476587" y="993986"/>
                      <a:pt x="1463040" y="996526"/>
                      <a:pt x="1451187" y="997373"/>
                    </a:cubicBezTo>
                    <a:cubicBezTo>
                      <a:pt x="1439334" y="998220"/>
                      <a:pt x="1425787" y="1005840"/>
                      <a:pt x="1415627" y="1002453"/>
                    </a:cubicBezTo>
                    <a:cubicBezTo>
                      <a:pt x="1405467" y="999066"/>
                      <a:pt x="1394460" y="988060"/>
                      <a:pt x="1390227" y="977053"/>
                    </a:cubicBezTo>
                    <a:cubicBezTo>
                      <a:pt x="1385994" y="966046"/>
                      <a:pt x="1386840" y="949960"/>
                      <a:pt x="1390227" y="936413"/>
                    </a:cubicBezTo>
                    <a:cubicBezTo>
                      <a:pt x="1393614" y="922866"/>
                      <a:pt x="1401234" y="905086"/>
                      <a:pt x="1410547" y="895773"/>
                    </a:cubicBezTo>
                    <a:cubicBezTo>
                      <a:pt x="1419860" y="886460"/>
                      <a:pt x="1439334" y="883073"/>
                      <a:pt x="1446107" y="880533"/>
                    </a:cubicBezTo>
                    <a:cubicBezTo>
                      <a:pt x="1452880" y="877993"/>
                      <a:pt x="1441874" y="893233"/>
                      <a:pt x="1451187" y="880533"/>
                    </a:cubicBezTo>
                    <a:cubicBezTo>
                      <a:pt x="1460500" y="867833"/>
                      <a:pt x="1480820" y="823806"/>
                      <a:pt x="1501987" y="804333"/>
                    </a:cubicBezTo>
                    <a:cubicBezTo>
                      <a:pt x="1523154" y="784860"/>
                      <a:pt x="1560407" y="773006"/>
                      <a:pt x="1578187" y="763693"/>
                    </a:cubicBezTo>
                    <a:cubicBezTo>
                      <a:pt x="1595967" y="754380"/>
                      <a:pt x="1605280" y="756073"/>
                      <a:pt x="1608667" y="748453"/>
                    </a:cubicBezTo>
                    <a:cubicBezTo>
                      <a:pt x="1612054" y="740833"/>
                      <a:pt x="1598507" y="730673"/>
                      <a:pt x="1598507" y="717973"/>
                    </a:cubicBezTo>
                    <a:cubicBezTo>
                      <a:pt x="1598507" y="705273"/>
                      <a:pt x="1607820" y="686646"/>
                      <a:pt x="1608667" y="672253"/>
                    </a:cubicBezTo>
                    <a:cubicBezTo>
                      <a:pt x="1609514" y="657860"/>
                      <a:pt x="1607820" y="640080"/>
                      <a:pt x="1603587" y="631613"/>
                    </a:cubicBezTo>
                    <a:cubicBezTo>
                      <a:pt x="1599354" y="623146"/>
                      <a:pt x="1589194" y="624840"/>
                      <a:pt x="1583267" y="621453"/>
                    </a:cubicBezTo>
                    <a:cubicBezTo>
                      <a:pt x="1577340" y="618066"/>
                      <a:pt x="1568027" y="621453"/>
                      <a:pt x="1568027" y="611293"/>
                    </a:cubicBezTo>
                    <a:cubicBezTo>
                      <a:pt x="1568027" y="601133"/>
                      <a:pt x="1582420" y="573193"/>
                      <a:pt x="1583267" y="560493"/>
                    </a:cubicBezTo>
                    <a:cubicBezTo>
                      <a:pt x="1584114" y="547793"/>
                      <a:pt x="1580727" y="546946"/>
                      <a:pt x="1573107" y="535093"/>
                    </a:cubicBezTo>
                    <a:cubicBezTo>
                      <a:pt x="1565487" y="523240"/>
                      <a:pt x="1549400" y="505460"/>
                      <a:pt x="1537547" y="489373"/>
                    </a:cubicBezTo>
                    <a:cubicBezTo>
                      <a:pt x="1525694" y="473286"/>
                      <a:pt x="1510454" y="452966"/>
                      <a:pt x="1501987" y="438573"/>
                    </a:cubicBezTo>
                    <a:cubicBezTo>
                      <a:pt x="1493520" y="424180"/>
                      <a:pt x="1486747" y="403013"/>
                      <a:pt x="1486747" y="403013"/>
                    </a:cubicBezTo>
                    <a:cubicBezTo>
                      <a:pt x="1481667" y="391160"/>
                      <a:pt x="1475740" y="382693"/>
                      <a:pt x="1471507" y="367453"/>
                    </a:cubicBezTo>
                    <a:cubicBezTo>
                      <a:pt x="1467274" y="352213"/>
                      <a:pt x="1463040" y="327660"/>
                      <a:pt x="1461347" y="311573"/>
                    </a:cubicBezTo>
                    <a:cubicBezTo>
                      <a:pt x="1459654" y="295486"/>
                      <a:pt x="1458807" y="284480"/>
                      <a:pt x="1461347" y="270933"/>
                    </a:cubicBezTo>
                    <a:cubicBezTo>
                      <a:pt x="1463887" y="257386"/>
                      <a:pt x="1480820" y="241300"/>
                      <a:pt x="1476587" y="230293"/>
                    </a:cubicBezTo>
                    <a:cubicBezTo>
                      <a:pt x="1472354" y="219286"/>
                      <a:pt x="1440180" y="214206"/>
                      <a:pt x="1435947" y="204893"/>
                    </a:cubicBezTo>
                    <a:cubicBezTo>
                      <a:pt x="1431714" y="195580"/>
                      <a:pt x="1448647" y="183726"/>
                      <a:pt x="1451187" y="174413"/>
                    </a:cubicBezTo>
                    <a:cubicBezTo>
                      <a:pt x="1453727" y="165100"/>
                      <a:pt x="1456267" y="157480"/>
                      <a:pt x="1451187" y="149013"/>
                    </a:cubicBezTo>
                    <a:cubicBezTo>
                      <a:pt x="1446107" y="140546"/>
                      <a:pt x="1428327" y="132080"/>
                      <a:pt x="1420707" y="123613"/>
                    </a:cubicBezTo>
                    <a:cubicBezTo>
                      <a:pt x="1413087" y="115146"/>
                      <a:pt x="1408854" y="105833"/>
                      <a:pt x="1405467" y="98213"/>
                    </a:cubicBezTo>
                    <a:cubicBezTo>
                      <a:pt x="1402080" y="90593"/>
                      <a:pt x="1403774" y="81280"/>
                      <a:pt x="1400387" y="77893"/>
                    </a:cubicBezTo>
                    <a:cubicBezTo>
                      <a:pt x="1397000" y="74506"/>
                      <a:pt x="1388534" y="82126"/>
                      <a:pt x="1385147" y="77893"/>
                    </a:cubicBezTo>
                    <a:cubicBezTo>
                      <a:pt x="1381760" y="73660"/>
                      <a:pt x="1385147" y="55033"/>
                      <a:pt x="1380067" y="52493"/>
                    </a:cubicBezTo>
                    <a:cubicBezTo>
                      <a:pt x="1374987" y="49953"/>
                      <a:pt x="1359747" y="65193"/>
                      <a:pt x="1354667" y="62653"/>
                    </a:cubicBezTo>
                    <a:cubicBezTo>
                      <a:pt x="1349587" y="60113"/>
                      <a:pt x="1354667" y="41486"/>
                      <a:pt x="1349587" y="37253"/>
                    </a:cubicBezTo>
                    <a:cubicBezTo>
                      <a:pt x="1344507" y="33020"/>
                      <a:pt x="1324187" y="37253"/>
                      <a:pt x="1324187" y="37253"/>
                    </a:cubicBezTo>
                    <a:cubicBezTo>
                      <a:pt x="1315720" y="37253"/>
                      <a:pt x="1306407" y="41486"/>
                      <a:pt x="1298787" y="37253"/>
                    </a:cubicBezTo>
                    <a:cubicBezTo>
                      <a:pt x="1291167" y="33020"/>
                      <a:pt x="1286934" y="17780"/>
                      <a:pt x="1278467" y="11853"/>
                    </a:cubicBezTo>
                    <a:cubicBezTo>
                      <a:pt x="1270000" y="5926"/>
                      <a:pt x="1256454" y="0"/>
                      <a:pt x="1247987" y="1693"/>
                    </a:cubicBezTo>
                    <a:cubicBezTo>
                      <a:pt x="1239520" y="3386"/>
                      <a:pt x="1239520" y="16933"/>
                      <a:pt x="1227667" y="22013"/>
                    </a:cubicBezTo>
                    <a:cubicBezTo>
                      <a:pt x="1215814" y="27093"/>
                      <a:pt x="1207347" y="30480"/>
                      <a:pt x="1176867" y="32173"/>
                    </a:cubicBezTo>
                    <a:cubicBezTo>
                      <a:pt x="1146387" y="33866"/>
                      <a:pt x="1082040" y="29633"/>
                      <a:pt x="1044787" y="32173"/>
                    </a:cubicBezTo>
                    <a:cubicBezTo>
                      <a:pt x="1007534" y="34713"/>
                      <a:pt x="982980" y="43180"/>
                      <a:pt x="953347" y="47413"/>
                    </a:cubicBezTo>
                    <a:cubicBezTo>
                      <a:pt x="923714" y="51646"/>
                      <a:pt x="875454" y="45720"/>
                      <a:pt x="861907" y="5757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Dowolny kształt 20"/>
              <p:cNvSpPr/>
              <p:nvPr/>
            </p:nvSpPr>
            <p:spPr>
              <a:xfrm>
                <a:off x="1663859" y="2468589"/>
                <a:ext cx="3263054" cy="3356547"/>
              </a:xfrm>
              <a:custGeom>
                <a:avLst/>
                <a:gdLst>
                  <a:gd name="connsiteX0" fmla="*/ 2117 w 1735667"/>
                  <a:gd name="connsiteY0" fmla="*/ 264583 h 1625176"/>
                  <a:gd name="connsiteX1" fmla="*/ 60537 w 1735667"/>
                  <a:gd name="connsiteY1" fmla="*/ 226483 h 1625176"/>
                  <a:gd name="connsiteX2" fmla="*/ 91017 w 1735667"/>
                  <a:gd name="connsiteY2" fmla="*/ 223943 h 1625176"/>
                  <a:gd name="connsiteX3" fmla="*/ 108797 w 1735667"/>
                  <a:gd name="connsiteY3" fmla="*/ 208703 h 1625176"/>
                  <a:gd name="connsiteX4" fmla="*/ 98637 w 1735667"/>
                  <a:gd name="connsiteY4" fmla="*/ 190923 h 1625176"/>
                  <a:gd name="connsiteX5" fmla="*/ 116417 w 1735667"/>
                  <a:gd name="connsiteY5" fmla="*/ 178223 h 1625176"/>
                  <a:gd name="connsiteX6" fmla="*/ 106257 w 1735667"/>
                  <a:gd name="connsiteY6" fmla="*/ 155363 h 1625176"/>
                  <a:gd name="connsiteX7" fmla="*/ 118957 w 1735667"/>
                  <a:gd name="connsiteY7" fmla="*/ 142663 h 1625176"/>
                  <a:gd name="connsiteX8" fmla="*/ 134197 w 1735667"/>
                  <a:gd name="connsiteY8" fmla="*/ 140123 h 1625176"/>
                  <a:gd name="connsiteX9" fmla="*/ 151977 w 1735667"/>
                  <a:gd name="connsiteY9" fmla="*/ 150283 h 1625176"/>
                  <a:gd name="connsiteX10" fmla="*/ 149437 w 1735667"/>
                  <a:gd name="connsiteY10" fmla="*/ 132503 h 1625176"/>
                  <a:gd name="connsiteX11" fmla="*/ 149437 w 1735667"/>
                  <a:gd name="connsiteY11" fmla="*/ 119803 h 1625176"/>
                  <a:gd name="connsiteX12" fmla="*/ 177377 w 1735667"/>
                  <a:gd name="connsiteY12" fmla="*/ 124883 h 1625176"/>
                  <a:gd name="connsiteX13" fmla="*/ 177377 w 1735667"/>
                  <a:gd name="connsiteY13" fmla="*/ 155363 h 1625176"/>
                  <a:gd name="connsiteX14" fmla="*/ 192617 w 1735667"/>
                  <a:gd name="connsiteY14" fmla="*/ 162983 h 1625176"/>
                  <a:gd name="connsiteX15" fmla="*/ 218017 w 1735667"/>
                  <a:gd name="connsiteY15" fmla="*/ 145203 h 1625176"/>
                  <a:gd name="connsiteX16" fmla="*/ 253577 w 1735667"/>
                  <a:gd name="connsiteY16" fmla="*/ 124883 h 1625176"/>
                  <a:gd name="connsiteX17" fmla="*/ 278977 w 1735667"/>
                  <a:gd name="connsiteY17" fmla="*/ 122343 h 1625176"/>
                  <a:gd name="connsiteX18" fmla="*/ 296757 w 1735667"/>
                  <a:gd name="connsiteY18" fmla="*/ 112183 h 1625176"/>
                  <a:gd name="connsiteX19" fmla="*/ 286597 w 1735667"/>
                  <a:gd name="connsiteY19" fmla="*/ 91863 h 1625176"/>
                  <a:gd name="connsiteX20" fmla="*/ 278977 w 1735667"/>
                  <a:gd name="connsiteY20" fmla="*/ 74083 h 1625176"/>
                  <a:gd name="connsiteX21" fmla="*/ 278977 w 1735667"/>
                  <a:gd name="connsiteY21" fmla="*/ 48683 h 1625176"/>
                  <a:gd name="connsiteX22" fmla="*/ 309457 w 1735667"/>
                  <a:gd name="connsiteY22" fmla="*/ 38523 h 1625176"/>
                  <a:gd name="connsiteX23" fmla="*/ 337397 w 1735667"/>
                  <a:gd name="connsiteY23" fmla="*/ 43603 h 1625176"/>
                  <a:gd name="connsiteX24" fmla="*/ 352637 w 1735667"/>
                  <a:gd name="connsiteY24" fmla="*/ 38523 h 1625176"/>
                  <a:gd name="connsiteX25" fmla="*/ 345017 w 1735667"/>
                  <a:gd name="connsiteY25" fmla="*/ 20743 h 1625176"/>
                  <a:gd name="connsiteX26" fmla="*/ 375497 w 1735667"/>
                  <a:gd name="connsiteY26" fmla="*/ 423 h 1625176"/>
                  <a:gd name="connsiteX27" fmla="*/ 390737 w 1735667"/>
                  <a:gd name="connsiteY27" fmla="*/ 23283 h 1625176"/>
                  <a:gd name="connsiteX28" fmla="*/ 423757 w 1735667"/>
                  <a:gd name="connsiteY28" fmla="*/ 23283 h 1625176"/>
                  <a:gd name="connsiteX29" fmla="*/ 441537 w 1735667"/>
                  <a:gd name="connsiteY29" fmla="*/ 51223 h 1625176"/>
                  <a:gd name="connsiteX30" fmla="*/ 477097 w 1735667"/>
                  <a:gd name="connsiteY30" fmla="*/ 63923 h 1625176"/>
                  <a:gd name="connsiteX31" fmla="*/ 499957 w 1735667"/>
                  <a:gd name="connsiteY31" fmla="*/ 71543 h 1625176"/>
                  <a:gd name="connsiteX32" fmla="*/ 492337 w 1735667"/>
                  <a:gd name="connsiteY32" fmla="*/ 107103 h 1625176"/>
                  <a:gd name="connsiteX33" fmla="*/ 502497 w 1735667"/>
                  <a:gd name="connsiteY33" fmla="*/ 135043 h 1625176"/>
                  <a:gd name="connsiteX34" fmla="*/ 484717 w 1735667"/>
                  <a:gd name="connsiteY34" fmla="*/ 188383 h 1625176"/>
                  <a:gd name="connsiteX35" fmla="*/ 469477 w 1735667"/>
                  <a:gd name="connsiteY35" fmla="*/ 234103 h 1625176"/>
                  <a:gd name="connsiteX36" fmla="*/ 484717 w 1735667"/>
                  <a:gd name="connsiteY36" fmla="*/ 282363 h 1625176"/>
                  <a:gd name="connsiteX37" fmla="*/ 502497 w 1735667"/>
                  <a:gd name="connsiteY37" fmla="*/ 305223 h 1625176"/>
                  <a:gd name="connsiteX38" fmla="*/ 538057 w 1735667"/>
                  <a:gd name="connsiteY38" fmla="*/ 310303 h 1625176"/>
                  <a:gd name="connsiteX39" fmla="*/ 558377 w 1735667"/>
                  <a:gd name="connsiteY39" fmla="*/ 325543 h 1625176"/>
                  <a:gd name="connsiteX40" fmla="*/ 596477 w 1735667"/>
                  <a:gd name="connsiteY40" fmla="*/ 330623 h 1625176"/>
                  <a:gd name="connsiteX41" fmla="*/ 634577 w 1735667"/>
                  <a:gd name="connsiteY41" fmla="*/ 312843 h 1625176"/>
                  <a:gd name="connsiteX42" fmla="*/ 675217 w 1735667"/>
                  <a:gd name="connsiteY42" fmla="*/ 300143 h 1625176"/>
                  <a:gd name="connsiteX43" fmla="*/ 720937 w 1735667"/>
                  <a:gd name="connsiteY43" fmla="*/ 302683 h 1625176"/>
                  <a:gd name="connsiteX44" fmla="*/ 723477 w 1735667"/>
                  <a:gd name="connsiteY44" fmla="*/ 325543 h 1625176"/>
                  <a:gd name="connsiteX45" fmla="*/ 761577 w 1735667"/>
                  <a:gd name="connsiteY45" fmla="*/ 335703 h 1625176"/>
                  <a:gd name="connsiteX46" fmla="*/ 797137 w 1735667"/>
                  <a:gd name="connsiteY46" fmla="*/ 330623 h 1625176"/>
                  <a:gd name="connsiteX47" fmla="*/ 865717 w 1735667"/>
                  <a:gd name="connsiteY47" fmla="*/ 330623 h 1625176"/>
                  <a:gd name="connsiteX48" fmla="*/ 936837 w 1735667"/>
                  <a:gd name="connsiteY48" fmla="*/ 325543 h 1625176"/>
                  <a:gd name="connsiteX49" fmla="*/ 985097 w 1735667"/>
                  <a:gd name="connsiteY49" fmla="*/ 345863 h 1625176"/>
                  <a:gd name="connsiteX50" fmla="*/ 1010497 w 1735667"/>
                  <a:gd name="connsiteY50" fmla="*/ 378883 h 1625176"/>
                  <a:gd name="connsiteX51" fmla="*/ 1010497 w 1735667"/>
                  <a:gd name="connsiteY51" fmla="*/ 422063 h 1625176"/>
                  <a:gd name="connsiteX52" fmla="*/ 1000337 w 1735667"/>
                  <a:gd name="connsiteY52" fmla="*/ 452543 h 1625176"/>
                  <a:gd name="connsiteX53" fmla="*/ 997797 w 1735667"/>
                  <a:gd name="connsiteY53" fmla="*/ 493183 h 1625176"/>
                  <a:gd name="connsiteX54" fmla="*/ 1023197 w 1735667"/>
                  <a:gd name="connsiteY54" fmla="*/ 521123 h 1625176"/>
                  <a:gd name="connsiteX55" fmla="*/ 1020657 w 1735667"/>
                  <a:gd name="connsiteY55" fmla="*/ 531283 h 1625176"/>
                  <a:gd name="connsiteX56" fmla="*/ 1018117 w 1735667"/>
                  <a:gd name="connsiteY56" fmla="*/ 564303 h 1625176"/>
                  <a:gd name="connsiteX57" fmla="*/ 1033357 w 1735667"/>
                  <a:gd name="connsiteY57" fmla="*/ 592243 h 1625176"/>
                  <a:gd name="connsiteX58" fmla="*/ 1040977 w 1735667"/>
                  <a:gd name="connsiteY58" fmla="*/ 604943 h 1625176"/>
                  <a:gd name="connsiteX59" fmla="*/ 1073997 w 1735667"/>
                  <a:gd name="connsiteY59" fmla="*/ 617643 h 1625176"/>
                  <a:gd name="connsiteX60" fmla="*/ 1081617 w 1735667"/>
                  <a:gd name="connsiteY60" fmla="*/ 635423 h 1625176"/>
                  <a:gd name="connsiteX61" fmla="*/ 1122257 w 1735667"/>
                  <a:gd name="connsiteY61" fmla="*/ 643043 h 1625176"/>
                  <a:gd name="connsiteX62" fmla="*/ 1142577 w 1735667"/>
                  <a:gd name="connsiteY62" fmla="*/ 635423 h 1625176"/>
                  <a:gd name="connsiteX63" fmla="*/ 1155277 w 1735667"/>
                  <a:gd name="connsiteY63" fmla="*/ 625263 h 1625176"/>
                  <a:gd name="connsiteX64" fmla="*/ 1167977 w 1735667"/>
                  <a:gd name="connsiteY64" fmla="*/ 650663 h 1625176"/>
                  <a:gd name="connsiteX65" fmla="*/ 1193377 w 1735667"/>
                  <a:gd name="connsiteY65" fmla="*/ 663363 h 1625176"/>
                  <a:gd name="connsiteX66" fmla="*/ 1193377 w 1735667"/>
                  <a:gd name="connsiteY66" fmla="*/ 683683 h 1625176"/>
                  <a:gd name="connsiteX67" fmla="*/ 1221317 w 1735667"/>
                  <a:gd name="connsiteY67" fmla="*/ 681143 h 1625176"/>
                  <a:gd name="connsiteX68" fmla="*/ 1231477 w 1735667"/>
                  <a:gd name="connsiteY68" fmla="*/ 709083 h 1625176"/>
                  <a:gd name="connsiteX69" fmla="*/ 1254337 w 1735667"/>
                  <a:gd name="connsiteY69" fmla="*/ 716703 h 1625176"/>
                  <a:gd name="connsiteX70" fmla="*/ 1310217 w 1735667"/>
                  <a:gd name="connsiteY70" fmla="*/ 696383 h 1625176"/>
                  <a:gd name="connsiteX71" fmla="*/ 1333077 w 1735667"/>
                  <a:gd name="connsiteY71" fmla="*/ 655743 h 1625176"/>
                  <a:gd name="connsiteX72" fmla="*/ 1361017 w 1735667"/>
                  <a:gd name="connsiteY72" fmla="*/ 632883 h 1625176"/>
                  <a:gd name="connsiteX73" fmla="*/ 1394037 w 1735667"/>
                  <a:gd name="connsiteY73" fmla="*/ 635423 h 1625176"/>
                  <a:gd name="connsiteX74" fmla="*/ 1424517 w 1735667"/>
                  <a:gd name="connsiteY74" fmla="*/ 640503 h 1625176"/>
                  <a:gd name="connsiteX75" fmla="*/ 1437217 w 1735667"/>
                  <a:gd name="connsiteY75" fmla="*/ 658283 h 1625176"/>
                  <a:gd name="connsiteX76" fmla="*/ 1442297 w 1735667"/>
                  <a:gd name="connsiteY76" fmla="*/ 686223 h 1625176"/>
                  <a:gd name="connsiteX77" fmla="*/ 1452457 w 1735667"/>
                  <a:gd name="connsiteY77" fmla="*/ 704003 h 1625176"/>
                  <a:gd name="connsiteX78" fmla="*/ 1452457 w 1735667"/>
                  <a:gd name="connsiteY78" fmla="*/ 734483 h 1625176"/>
                  <a:gd name="connsiteX79" fmla="*/ 1439757 w 1735667"/>
                  <a:gd name="connsiteY79" fmla="*/ 757343 h 1625176"/>
                  <a:gd name="connsiteX80" fmla="*/ 1465157 w 1735667"/>
                  <a:gd name="connsiteY80" fmla="*/ 782743 h 1625176"/>
                  <a:gd name="connsiteX81" fmla="*/ 1485477 w 1735667"/>
                  <a:gd name="connsiteY81" fmla="*/ 782743 h 1625176"/>
                  <a:gd name="connsiteX82" fmla="*/ 1493097 w 1735667"/>
                  <a:gd name="connsiteY82" fmla="*/ 813223 h 1625176"/>
                  <a:gd name="connsiteX83" fmla="*/ 1500717 w 1735667"/>
                  <a:gd name="connsiteY83" fmla="*/ 828463 h 1625176"/>
                  <a:gd name="connsiteX84" fmla="*/ 1485477 w 1735667"/>
                  <a:gd name="connsiteY84" fmla="*/ 848783 h 1625176"/>
                  <a:gd name="connsiteX85" fmla="*/ 1477857 w 1735667"/>
                  <a:gd name="connsiteY85" fmla="*/ 876723 h 1625176"/>
                  <a:gd name="connsiteX86" fmla="*/ 1444837 w 1735667"/>
                  <a:gd name="connsiteY86" fmla="*/ 869103 h 1625176"/>
                  <a:gd name="connsiteX87" fmla="*/ 1416897 w 1735667"/>
                  <a:gd name="connsiteY87" fmla="*/ 907203 h 1625176"/>
                  <a:gd name="connsiteX88" fmla="*/ 1424517 w 1735667"/>
                  <a:gd name="connsiteY88" fmla="*/ 940223 h 1625176"/>
                  <a:gd name="connsiteX89" fmla="*/ 1406737 w 1735667"/>
                  <a:gd name="connsiteY89" fmla="*/ 978323 h 1625176"/>
                  <a:gd name="connsiteX90" fmla="*/ 1391497 w 1735667"/>
                  <a:gd name="connsiteY90" fmla="*/ 1018963 h 1625176"/>
                  <a:gd name="connsiteX91" fmla="*/ 1406737 w 1735667"/>
                  <a:gd name="connsiteY91" fmla="*/ 1029123 h 1625176"/>
                  <a:gd name="connsiteX92" fmla="*/ 1467697 w 1735667"/>
                  <a:gd name="connsiteY92" fmla="*/ 1026583 h 1625176"/>
                  <a:gd name="connsiteX93" fmla="*/ 1488017 w 1735667"/>
                  <a:gd name="connsiteY93" fmla="*/ 1034203 h 1625176"/>
                  <a:gd name="connsiteX94" fmla="*/ 1477857 w 1735667"/>
                  <a:gd name="connsiteY94" fmla="*/ 1069763 h 1625176"/>
                  <a:gd name="connsiteX95" fmla="*/ 1490557 w 1735667"/>
                  <a:gd name="connsiteY95" fmla="*/ 1092623 h 1625176"/>
                  <a:gd name="connsiteX96" fmla="*/ 1543897 w 1735667"/>
                  <a:gd name="connsiteY96" fmla="*/ 1097703 h 1625176"/>
                  <a:gd name="connsiteX97" fmla="*/ 1604857 w 1735667"/>
                  <a:gd name="connsiteY97" fmla="*/ 1112943 h 1625176"/>
                  <a:gd name="connsiteX98" fmla="*/ 1645497 w 1735667"/>
                  <a:gd name="connsiteY98" fmla="*/ 1135803 h 1625176"/>
                  <a:gd name="connsiteX99" fmla="*/ 1650577 w 1735667"/>
                  <a:gd name="connsiteY99" fmla="*/ 1163743 h 1625176"/>
                  <a:gd name="connsiteX100" fmla="*/ 1681057 w 1735667"/>
                  <a:gd name="connsiteY100" fmla="*/ 1189143 h 1625176"/>
                  <a:gd name="connsiteX101" fmla="*/ 1698837 w 1735667"/>
                  <a:gd name="connsiteY101" fmla="*/ 1186603 h 1625176"/>
                  <a:gd name="connsiteX102" fmla="*/ 1721697 w 1735667"/>
                  <a:gd name="connsiteY102" fmla="*/ 1222163 h 1625176"/>
                  <a:gd name="connsiteX103" fmla="*/ 1731857 w 1735667"/>
                  <a:gd name="connsiteY103" fmla="*/ 1245023 h 1625176"/>
                  <a:gd name="connsiteX104" fmla="*/ 1698837 w 1735667"/>
                  <a:gd name="connsiteY104" fmla="*/ 1255183 h 1625176"/>
                  <a:gd name="connsiteX105" fmla="*/ 1675977 w 1735667"/>
                  <a:gd name="connsiteY105" fmla="*/ 1255183 h 1625176"/>
                  <a:gd name="connsiteX106" fmla="*/ 1665817 w 1735667"/>
                  <a:gd name="connsiteY106" fmla="*/ 1285663 h 1625176"/>
                  <a:gd name="connsiteX107" fmla="*/ 1686137 w 1735667"/>
                  <a:gd name="connsiteY107" fmla="*/ 1303443 h 1625176"/>
                  <a:gd name="connsiteX108" fmla="*/ 1703917 w 1735667"/>
                  <a:gd name="connsiteY108" fmla="*/ 1321223 h 1625176"/>
                  <a:gd name="connsiteX109" fmla="*/ 1688677 w 1735667"/>
                  <a:gd name="connsiteY109" fmla="*/ 1344083 h 1625176"/>
                  <a:gd name="connsiteX110" fmla="*/ 1678517 w 1735667"/>
                  <a:gd name="connsiteY110" fmla="*/ 1356783 h 1625176"/>
                  <a:gd name="connsiteX111" fmla="*/ 1668357 w 1735667"/>
                  <a:gd name="connsiteY111" fmla="*/ 1382183 h 1625176"/>
                  <a:gd name="connsiteX112" fmla="*/ 1632797 w 1735667"/>
                  <a:gd name="connsiteY112" fmla="*/ 1399963 h 1625176"/>
                  <a:gd name="connsiteX113" fmla="*/ 1602317 w 1735667"/>
                  <a:gd name="connsiteY113" fmla="*/ 1463463 h 1625176"/>
                  <a:gd name="connsiteX114" fmla="*/ 1581997 w 1735667"/>
                  <a:gd name="connsiteY114" fmla="*/ 1486323 h 1625176"/>
                  <a:gd name="connsiteX115" fmla="*/ 1579457 w 1735667"/>
                  <a:gd name="connsiteY115" fmla="*/ 1509183 h 1625176"/>
                  <a:gd name="connsiteX116" fmla="*/ 1541357 w 1735667"/>
                  <a:gd name="connsiteY116" fmla="*/ 1519343 h 1625176"/>
                  <a:gd name="connsiteX117" fmla="*/ 1500717 w 1735667"/>
                  <a:gd name="connsiteY117" fmla="*/ 1491403 h 1625176"/>
                  <a:gd name="connsiteX118" fmla="*/ 1470237 w 1735667"/>
                  <a:gd name="connsiteY118" fmla="*/ 1496483 h 1625176"/>
                  <a:gd name="connsiteX119" fmla="*/ 1444837 w 1735667"/>
                  <a:gd name="connsiteY119" fmla="*/ 1529503 h 1625176"/>
                  <a:gd name="connsiteX120" fmla="*/ 1447377 w 1735667"/>
                  <a:gd name="connsiteY120" fmla="*/ 1570143 h 1625176"/>
                  <a:gd name="connsiteX121" fmla="*/ 1442297 w 1735667"/>
                  <a:gd name="connsiteY121" fmla="*/ 1603163 h 1625176"/>
                  <a:gd name="connsiteX122" fmla="*/ 1396577 w 1735667"/>
                  <a:gd name="connsiteY122" fmla="*/ 1595543 h 1625176"/>
                  <a:gd name="connsiteX123" fmla="*/ 1361017 w 1735667"/>
                  <a:gd name="connsiteY123" fmla="*/ 1575223 h 1625176"/>
                  <a:gd name="connsiteX124" fmla="*/ 1330537 w 1735667"/>
                  <a:gd name="connsiteY124" fmla="*/ 1559983 h 1625176"/>
                  <a:gd name="connsiteX125" fmla="*/ 1310217 w 1735667"/>
                  <a:gd name="connsiteY125" fmla="*/ 1605703 h 1625176"/>
                  <a:gd name="connsiteX126" fmla="*/ 1287357 w 1735667"/>
                  <a:gd name="connsiteY126" fmla="*/ 1623483 h 1625176"/>
                  <a:gd name="connsiteX127" fmla="*/ 1264497 w 1735667"/>
                  <a:gd name="connsiteY127" fmla="*/ 1595543 h 1625176"/>
                  <a:gd name="connsiteX128" fmla="*/ 1261957 w 1735667"/>
                  <a:gd name="connsiteY128" fmla="*/ 1559983 h 1625176"/>
                  <a:gd name="connsiteX129" fmla="*/ 1249257 w 1735667"/>
                  <a:gd name="connsiteY129" fmla="*/ 1557443 h 1625176"/>
                  <a:gd name="connsiteX130" fmla="*/ 1183217 w 1735667"/>
                  <a:gd name="connsiteY130" fmla="*/ 1544743 h 1625176"/>
                  <a:gd name="connsiteX131" fmla="*/ 1150197 w 1735667"/>
                  <a:gd name="connsiteY131" fmla="*/ 1524423 h 1625176"/>
                  <a:gd name="connsiteX132" fmla="*/ 1119717 w 1735667"/>
                  <a:gd name="connsiteY132" fmla="*/ 1526963 h 1625176"/>
                  <a:gd name="connsiteX133" fmla="*/ 1112097 w 1735667"/>
                  <a:gd name="connsiteY133" fmla="*/ 1491403 h 1625176"/>
                  <a:gd name="connsiteX134" fmla="*/ 1084157 w 1735667"/>
                  <a:gd name="connsiteY134" fmla="*/ 1478703 h 1625176"/>
                  <a:gd name="connsiteX135" fmla="*/ 1068917 w 1735667"/>
                  <a:gd name="connsiteY135" fmla="*/ 1509183 h 1625176"/>
                  <a:gd name="connsiteX136" fmla="*/ 1084157 w 1735667"/>
                  <a:gd name="connsiteY136" fmla="*/ 1534583 h 1625176"/>
                  <a:gd name="connsiteX137" fmla="*/ 1038437 w 1735667"/>
                  <a:gd name="connsiteY137" fmla="*/ 1529503 h 1625176"/>
                  <a:gd name="connsiteX138" fmla="*/ 1010497 w 1735667"/>
                  <a:gd name="connsiteY138" fmla="*/ 1486323 h 1625176"/>
                  <a:gd name="connsiteX139" fmla="*/ 969857 w 1735667"/>
                  <a:gd name="connsiteY139" fmla="*/ 1463463 h 1625176"/>
                  <a:gd name="connsiteX140" fmla="*/ 980017 w 1735667"/>
                  <a:gd name="connsiteY140" fmla="*/ 1445683 h 1625176"/>
                  <a:gd name="connsiteX141" fmla="*/ 1010497 w 1735667"/>
                  <a:gd name="connsiteY141" fmla="*/ 1438063 h 1625176"/>
                  <a:gd name="connsiteX142" fmla="*/ 1013037 w 1735667"/>
                  <a:gd name="connsiteY142" fmla="*/ 1410123 h 1625176"/>
                  <a:gd name="connsiteX143" fmla="*/ 974937 w 1735667"/>
                  <a:gd name="connsiteY143" fmla="*/ 1384723 h 1625176"/>
                  <a:gd name="connsiteX144" fmla="*/ 957157 w 1735667"/>
                  <a:gd name="connsiteY144" fmla="*/ 1405043 h 1625176"/>
                  <a:gd name="connsiteX145" fmla="*/ 921597 w 1735667"/>
                  <a:gd name="connsiteY145" fmla="*/ 1384723 h 1625176"/>
                  <a:gd name="connsiteX146" fmla="*/ 888577 w 1735667"/>
                  <a:gd name="connsiteY146" fmla="*/ 1389803 h 1625176"/>
                  <a:gd name="connsiteX147" fmla="*/ 870797 w 1735667"/>
                  <a:gd name="connsiteY147" fmla="*/ 1372023 h 1625176"/>
                  <a:gd name="connsiteX148" fmla="*/ 840317 w 1735667"/>
                  <a:gd name="connsiteY148" fmla="*/ 1372023 h 1625176"/>
                  <a:gd name="connsiteX149" fmla="*/ 830157 w 1735667"/>
                  <a:gd name="connsiteY149" fmla="*/ 1346623 h 1625176"/>
                  <a:gd name="connsiteX150" fmla="*/ 779357 w 1735667"/>
                  <a:gd name="connsiteY150" fmla="*/ 1333923 h 1625176"/>
                  <a:gd name="connsiteX151" fmla="*/ 741257 w 1735667"/>
                  <a:gd name="connsiteY151" fmla="*/ 1318683 h 1625176"/>
                  <a:gd name="connsiteX152" fmla="*/ 738717 w 1735667"/>
                  <a:gd name="connsiteY152" fmla="*/ 1354243 h 1625176"/>
                  <a:gd name="connsiteX153" fmla="*/ 761577 w 1735667"/>
                  <a:gd name="connsiteY153" fmla="*/ 1379643 h 1625176"/>
                  <a:gd name="connsiteX154" fmla="*/ 779357 w 1735667"/>
                  <a:gd name="connsiteY154" fmla="*/ 1402503 h 1625176"/>
                  <a:gd name="connsiteX155" fmla="*/ 764117 w 1735667"/>
                  <a:gd name="connsiteY155" fmla="*/ 1417743 h 1625176"/>
                  <a:gd name="connsiteX156" fmla="*/ 738717 w 1735667"/>
                  <a:gd name="connsiteY156" fmla="*/ 1407583 h 1625176"/>
                  <a:gd name="connsiteX157" fmla="*/ 731097 w 1735667"/>
                  <a:gd name="connsiteY157" fmla="*/ 1450763 h 1625176"/>
                  <a:gd name="connsiteX158" fmla="*/ 705697 w 1735667"/>
                  <a:gd name="connsiteY158" fmla="*/ 1448223 h 1625176"/>
                  <a:gd name="connsiteX159" fmla="*/ 675217 w 1735667"/>
                  <a:gd name="connsiteY159" fmla="*/ 1466003 h 1625176"/>
                  <a:gd name="connsiteX160" fmla="*/ 634577 w 1735667"/>
                  <a:gd name="connsiteY160" fmla="*/ 1435523 h 1625176"/>
                  <a:gd name="connsiteX161" fmla="*/ 609177 w 1735667"/>
                  <a:gd name="connsiteY161" fmla="*/ 1389803 h 1625176"/>
                  <a:gd name="connsiteX162" fmla="*/ 583777 w 1735667"/>
                  <a:gd name="connsiteY162" fmla="*/ 1366943 h 1625176"/>
                  <a:gd name="connsiteX163" fmla="*/ 563457 w 1735667"/>
                  <a:gd name="connsiteY163" fmla="*/ 1359323 h 1625176"/>
                  <a:gd name="connsiteX164" fmla="*/ 550757 w 1735667"/>
                  <a:gd name="connsiteY164" fmla="*/ 1333923 h 1625176"/>
                  <a:gd name="connsiteX165" fmla="*/ 517737 w 1735667"/>
                  <a:gd name="connsiteY165" fmla="*/ 1316143 h 1625176"/>
                  <a:gd name="connsiteX166" fmla="*/ 517737 w 1735667"/>
                  <a:gd name="connsiteY166" fmla="*/ 1290743 h 1625176"/>
                  <a:gd name="connsiteX167" fmla="*/ 545677 w 1735667"/>
                  <a:gd name="connsiteY167" fmla="*/ 1288203 h 1625176"/>
                  <a:gd name="connsiteX168" fmla="*/ 583777 w 1735667"/>
                  <a:gd name="connsiteY168" fmla="*/ 1260263 h 1625176"/>
                  <a:gd name="connsiteX169" fmla="*/ 573617 w 1735667"/>
                  <a:gd name="connsiteY169" fmla="*/ 1227243 h 1625176"/>
                  <a:gd name="connsiteX170" fmla="*/ 540597 w 1735667"/>
                  <a:gd name="connsiteY170" fmla="*/ 1204383 h 1625176"/>
                  <a:gd name="connsiteX171" fmla="*/ 497417 w 1735667"/>
                  <a:gd name="connsiteY171" fmla="*/ 1222163 h 1625176"/>
                  <a:gd name="connsiteX172" fmla="*/ 466937 w 1735667"/>
                  <a:gd name="connsiteY172" fmla="*/ 1222163 h 1625176"/>
                  <a:gd name="connsiteX173" fmla="*/ 441537 w 1735667"/>
                  <a:gd name="connsiteY173" fmla="*/ 1214543 h 1625176"/>
                  <a:gd name="connsiteX174" fmla="*/ 421217 w 1735667"/>
                  <a:gd name="connsiteY174" fmla="*/ 1186603 h 1625176"/>
                  <a:gd name="connsiteX175" fmla="*/ 365337 w 1735667"/>
                  <a:gd name="connsiteY175" fmla="*/ 1171363 h 1625176"/>
                  <a:gd name="connsiteX176" fmla="*/ 299297 w 1735667"/>
                  <a:gd name="connsiteY176" fmla="*/ 1153583 h 1625176"/>
                  <a:gd name="connsiteX177" fmla="*/ 251037 w 1735667"/>
                  <a:gd name="connsiteY177" fmla="*/ 1123103 h 1625176"/>
                  <a:gd name="connsiteX178" fmla="*/ 233257 w 1735667"/>
                  <a:gd name="connsiteY178" fmla="*/ 1092623 h 1625176"/>
                  <a:gd name="connsiteX179" fmla="*/ 205317 w 1735667"/>
                  <a:gd name="connsiteY179" fmla="*/ 1064683 h 1625176"/>
                  <a:gd name="connsiteX180" fmla="*/ 162137 w 1735667"/>
                  <a:gd name="connsiteY180" fmla="*/ 1046903 h 1625176"/>
                  <a:gd name="connsiteX181" fmla="*/ 139277 w 1735667"/>
                  <a:gd name="connsiteY181" fmla="*/ 1077383 h 1625176"/>
                  <a:gd name="connsiteX182" fmla="*/ 159597 w 1735667"/>
                  <a:gd name="connsiteY182" fmla="*/ 1112943 h 1625176"/>
                  <a:gd name="connsiteX183" fmla="*/ 136737 w 1735667"/>
                  <a:gd name="connsiteY183" fmla="*/ 1125643 h 1625176"/>
                  <a:gd name="connsiteX184" fmla="*/ 108797 w 1735667"/>
                  <a:gd name="connsiteY184" fmla="*/ 1112943 h 1625176"/>
                  <a:gd name="connsiteX185" fmla="*/ 83397 w 1735667"/>
                  <a:gd name="connsiteY185" fmla="*/ 1120563 h 1625176"/>
                  <a:gd name="connsiteX186" fmla="*/ 70697 w 1735667"/>
                  <a:gd name="connsiteY186" fmla="*/ 1110403 h 1625176"/>
                  <a:gd name="connsiteX187" fmla="*/ 103717 w 1735667"/>
                  <a:gd name="connsiteY187" fmla="*/ 1085003 h 1625176"/>
                  <a:gd name="connsiteX188" fmla="*/ 131657 w 1735667"/>
                  <a:gd name="connsiteY188" fmla="*/ 1046903 h 1625176"/>
                  <a:gd name="connsiteX189" fmla="*/ 141817 w 1735667"/>
                  <a:gd name="connsiteY189" fmla="*/ 1024043 h 1625176"/>
                  <a:gd name="connsiteX190" fmla="*/ 141817 w 1735667"/>
                  <a:gd name="connsiteY190" fmla="*/ 978323 h 1625176"/>
                  <a:gd name="connsiteX191" fmla="*/ 151977 w 1735667"/>
                  <a:gd name="connsiteY191" fmla="*/ 935143 h 1625176"/>
                  <a:gd name="connsiteX192" fmla="*/ 141817 w 1735667"/>
                  <a:gd name="connsiteY192" fmla="*/ 909743 h 1625176"/>
                  <a:gd name="connsiteX193" fmla="*/ 157057 w 1735667"/>
                  <a:gd name="connsiteY193" fmla="*/ 879263 h 1625176"/>
                  <a:gd name="connsiteX194" fmla="*/ 157057 w 1735667"/>
                  <a:gd name="connsiteY194" fmla="*/ 841163 h 1625176"/>
                  <a:gd name="connsiteX195" fmla="*/ 136737 w 1735667"/>
                  <a:gd name="connsiteY195" fmla="*/ 818303 h 1625176"/>
                  <a:gd name="connsiteX196" fmla="*/ 113877 w 1735667"/>
                  <a:gd name="connsiteY196" fmla="*/ 810683 h 1625176"/>
                  <a:gd name="connsiteX197" fmla="*/ 96097 w 1735667"/>
                  <a:gd name="connsiteY197" fmla="*/ 820843 h 1625176"/>
                  <a:gd name="connsiteX198" fmla="*/ 96097 w 1735667"/>
                  <a:gd name="connsiteY198" fmla="*/ 790363 h 1625176"/>
                  <a:gd name="connsiteX199" fmla="*/ 103717 w 1735667"/>
                  <a:gd name="connsiteY199" fmla="*/ 754803 h 1625176"/>
                  <a:gd name="connsiteX200" fmla="*/ 85937 w 1735667"/>
                  <a:gd name="connsiteY200" fmla="*/ 726863 h 1625176"/>
                  <a:gd name="connsiteX201" fmla="*/ 68157 w 1735667"/>
                  <a:gd name="connsiteY201" fmla="*/ 704003 h 1625176"/>
                  <a:gd name="connsiteX202" fmla="*/ 63077 w 1735667"/>
                  <a:gd name="connsiteY202" fmla="*/ 681143 h 1625176"/>
                  <a:gd name="connsiteX203" fmla="*/ 80857 w 1735667"/>
                  <a:gd name="connsiteY203" fmla="*/ 653203 h 1625176"/>
                  <a:gd name="connsiteX204" fmla="*/ 93557 w 1735667"/>
                  <a:gd name="connsiteY204" fmla="*/ 615103 h 1625176"/>
                  <a:gd name="connsiteX205" fmla="*/ 106257 w 1735667"/>
                  <a:gd name="connsiteY205" fmla="*/ 574463 h 1625176"/>
                  <a:gd name="connsiteX206" fmla="*/ 91017 w 1735667"/>
                  <a:gd name="connsiteY206" fmla="*/ 559223 h 1625176"/>
                  <a:gd name="connsiteX207" fmla="*/ 93557 w 1735667"/>
                  <a:gd name="connsiteY207" fmla="*/ 531283 h 1625176"/>
                  <a:gd name="connsiteX208" fmla="*/ 101177 w 1735667"/>
                  <a:gd name="connsiteY208" fmla="*/ 498263 h 1625176"/>
                  <a:gd name="connsiteX209" fmla="*/ 75777 w 1735667"/>
                  <a:gd name="connsiteY209" fmla="*/ 483023 h 1625176"/>
                  <a:gd name="connsiteX210" fmla="*/ 47837 w 1735667"/>
                  <a:gd name="connsiteY210" fmla="*/ 465243 h 1625176"/>
                  <a:gd name="connsiteX211" fmla="*/ 55457 w 1735667"/>
                  <a:gd name="connsiteY211" fmla="*/ 432223 h 1625176"/>
                  <a:gd name="connsiteX212" fmla="*/ 70697 w 1735667"/>
                  <a:gd name="connsiteY212" fmla="*/ 406823 h 1625176"/>
                  <a:gd name="connsiteX213" fmla="*/ 83397 w 1735667"/>
                  <a:gd name="connsiteY213" fmla="*/ 386503 h 1625176"/>
                  <a:gd name="connsiteX214" fmla="*/ 73237 w 1735667"/>
                  <a:gd name="connsiteY214" fmla="*/ 335703 h 1625176"/>
                  <a:gd name="connsiteX215" fmla="*/ 2117 w 1735667"/>
                  <a:gd name="connsiteY215" fmla="*/ 264583 h 162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735667" h="1625176">
                    <a:moveTo>
                      <a:pt x="2117" y="264583"/>
                    </a:moveTo>
                    <a:cubicBezTo>
                      <a:pt x="0" y="246380"/>
                      <a:pt x="45720" y="233256"/>
                      <a:pt x="60537" y="226483"/>
                    </a:cubicBezTo>
                    <a:cubicBezTo>
                      <a:pt x="75354" y="219710"/>
                      <a:pt x="82974" y="226906"/>
                      <a:pt x="91017" y="223943"/>
                    </a:cubicBezTo>
                    <a:cubicBezTo>
                      <a:pt x="99060" y="220980"/>
                      <a:pt x="107527" y="214206"/>
                      <a:pt x="108797" y="208703"/>
                    </a:cubicBezTo>
                    <a:cubicBezTo>
                      <a:pt x="110067" y="203200"/>
                      <a:pt x="97367" y="196003"/>
                      <a:pt x="98637" y="190923"/>
                    </a:cubicBezTo>
                    <a:cubicBezTo>
                      <a:pt x="99907" y="185843"/>
                      <a:pt x="115147" y="184150"/>
                      <a:pt x="116417" y="178223"/>
                    </a:cubicBezTo>
                    <a:cubicBezTo>
                      <a:pt x="117687" y="172296"/>
                      <a:pt x="105834" y="161290"/>
                      <a:pt x="106257" y="155363"/>
                    </a:cubicBezTo>
                    <a:cubicBezTo>
                      <a:pt x="106680" y="149436"/>
                      <a:pt x="114300" y="145203"/>
                      <a:pt x="118957" y="142663"/>
                    </a:cubicBezTo>
                    <a:cubicBezTo>
                      <a:pt x="123614" y="140123"/>
                      <a:pt x="128694" y="138853"/>
                      <a:pt x="134197" y="140123"/>
                    </a:cubicBezTo>
                    <a:cubicBezTo>
                      <a:pt x="139700" y="141393"/>
                      <a:pt x="149437" y="151553"/>
                      <a:pt x="151977" y="150283"/>
                    </a:cubicBezTo>
                    <a:cubicBezTo>
                      <a:pt x="154517" y="149013"/>
                      <a:pt x="149860" y="137583"/>
                      <a:pt x="149437" y="132503"/>
                    </a:cubicBezTo>
                    <a:cubicBezTo>
                      <a:pt x="149014" y="127423"/>
                      <a:pt x="144780" y="121073"/>
                      <a:pt x="149437" y="119803"/>
                    </a:cubicBezTo>
                    <a:cubicBezTo>
                      <a:pt x="154094" y="118533"/>
                      <a:pt x="172720" y="118956"/>
                      <a:pt x="177377" y="124883"/>
                    </a:cubicBezTo>
                    <a:cubicBezTo>
                      <a:pt x="182034" y="130810"/>
                      <a:pt x="174837" y="149013"/>
                      <a:pt x="177377" y="155363"/>
                    </a:cubicBezTo>
                    <a:cubicBezTo>
                      <a:pt x="179917" y="161713"/>
                      <a:pt x="185844" y="164676"/>
                      <a:pt x="192617" y="162983"/>
                    </a:cubicBezTo>
                    <a:cubicBezTo>
                      <a:pt x="199390" y="161290"/>
                      <a:pt x="207857" y="151553"/>
                      <a:pt x="218017" y="145203"/>
                    </a:cubicBezTo>
                    <a:cubicBezTo>
                      <a:pt x="228177" y="138853"/>
                      <a:pt x="243417" y="128693"/>
                      <a:pt x="253577" y="124883"/>
                    </a:cubicBezTo>
                    <a:cubicBezTo>
                      <a:pt x="263737" y="121073"/>
                      <a:pt x="271780" y="124460"/>
                      <a:pt x="278977" y="122343"/>
                    </a:cubicBezTo>
                    <a:cubicBezTo>
                      <a:pt x="286174" y="120226"/>
                      <a:pt x="295487" y="117263"/>
                      <a:pt x="296757" y="112183"/>
                    </a:cubicBezTo>
                    <a:cubicBezTo>
                      <a:pt x="298027" y="107103"/>
                      <a:pt x="289560" y="98213"/>
                      <a:pt x="286597" y="91863"/>
                    </a:cubicBezTo>
                    <a:cubicBezTo>
                      <a:pt x="283634" y="85513"/>
                      <a:pt x="280247" y="81280"/>
                      <a:pt x="278977" y="74083"/>
                    </a:cubicBezTo>
                    <a:cubicBezTo>
                      <a:pt x="277707" y="66886"/>
                      <a:pt x="273897" y="54610"/>
                      <a:pt x="278977" y="48683"/>
                    </a:cubicBezTo>
                    <a:cubicBezTo>
                      <a:pt x="284057" y="42756"/>
                      <a:pt x="299720" y="39370"/>
                      <a:pt x="309457" y="38523"/>
                    </a:cubicBezTo>
                    <a:cubicBezTo>
                      <a:pt x="319194" y="37676"/>
                      <a:pt x="330200" y="43603"/>
                      <a:pt x="337397" y="43603"/>
                    </a:cubicBezTo>
                    <a:cubicBezTo>
                      <a:pt x="344594" y="43603"/>
                      <a:pt x="351367" y="42333"/>
                      <a:pt x="352637" y="38523"/>
                    </a:cubicBezTo>
                    <a:cubicBezTo>
                      <a:pt x="353907" y="34713"/>
                      <a:pt x="341207" y="27093"/>
                      <a:pt x="345017" y="20743"/>
                    </a:cubicBezTo>
                    <a:cubicBezTo>
                      <a:pt x="348827" y="14393"/>
                      <a:pt x="367877" y="0"/>
                      <a:pt x="375497" y="423"/>
                    </a:cubicBezTo>
                    <a:cubicBezTo>
                      <a:pt x="383117" y="846"/>
                      <a:pt x="382694" y="19473"/>
                      <a:pt x="390737" y="23283"/>
                    </a:cubicBezTo>
                    <a:cubicBezTo>
                      <a:pt x="398780" y="27093"/>
                      <a:pt x="415290" y="18626"/>
                      <a:pt x="423757" y="23283"/>
                    </a:cubicBezTo>
                    <a:cubicBezTo>
                      <a:pt x="432224" y="27940"/>
                      <a:pt x="432647" y="44450"/>
                      <a:pt x="441537" y="51223"/>
                    </a:cubicBezTo>
                    <a:cubicBezTo>
                      <a:pt x="450427" y="57996"/>
                      <a:pt x="467360" y="60536"/>
                      <a:pt x="477097" y="63923"/>
                    </a:cubicBezTo>
                    <a:cubicBezTo>
                      <a:pt x="486834" y="67310"/>
                      <a:pt x="497417" y="64346"/>
                      <a:pt x="499957" y="71543"/>
                    </a:cubicBezTo>
                    <a:cubicBezTo>
                      <a:pt x="502497" y="78740"/>
                      <a:pt x="491914" y="96520"/>
                      <a:pt x="492337" y="107103"/>
                    </a:cubicBezTo>
                    <a:cubicBezTo>
                      <a:pt x="492760" y="117686"/>
                      <a:pt x="503767" y="121496"/>
                      <a:pt x="502497" y="135043"/>
                    </a:cubicBezTo>
                    <a:cubicBezTo>
                      <a:pt x="501227" y="148590"/>
                      <a:pt x="484717" y="188383"/>
                      <a:pt x="484717" y="188383"/>
                    </a:cubicBezTo>
                    <a:cubicBezTo>
                      <a:pt x="479214" y="204893"/>
                      <a:pt x="469477" y="218440"/>
                      <a:pt x="469477" y="234103"/>
                    </a:cubicBezTo>
                    <a:cubicBezTo>
                      <a:pt x="469477" y="249766"/>
                      <a:pt x="479214" y="270510"/>
                      <a:pt x="484717" y="282363"/>
                    </a:cubicBezTo>
                    <a:cubicBezTo>
                      <a:pt x="490220" y="294216"/>
                      <a:pt x="493607" y="300566"/>
                      <a:pt x="502497" y="305223"/>
                    </a:cubicBezTo>
                    <a:cubicBezTo>
                      <a:pt x="511387" y="309880"/>
                      <a:pt x="528744" y="306916"/>
                      <a:pt x="538057" y="310303"/>
                    </a:cubicBezTo>
                    <a:cubicBezTo>
                      <a:pt x="547370" y="313690"/>
                      <a:pt x="548640" y="322156"/>
                      <a:pt x="558377" y="325543"/>
                    </a:cubicBezTo>
                    <a:cubicBezTo>
                      <a:pt x="568114" y="328930"/>
                      <a:pt x="583777" y="332740"/>
                      <a:pt x="596477" y="330623"/>
                    </a:cubicBezTo>
                    <a:cubicBezTo>
                      <a:pt x="609177" y="328506"/>
                      <a:pt x="621454" y="317923"/>
                      <a:pt x="634577" y="312843"/>
                    </a:cubicBezTo>
                    <a:cubicBezTo>
                      <a:pt x="647700" y="307763"/>
                      <a:pt x="660824" y="301836"/>
                      <a:pt x="675217" y="300143"/>
                    </a:cubicBezTo>
                    <a:cubicBezTo>
                      <a:pt x="689610" y="298450"/>
                      <a:pt x="712894" y="298450"/>
                      <a:pt x="720937" y="302683"/>
                    </a:cubicBezTo>
                    <a:cubicBezTo>
                      <a:pt x="728980" y="306916"/>
                      <a:pt x="716704" y="320040"/>
                      <a:pt x="723477" y="325543"/>
                    </a:cubicBezTo>
                    <a:cubicBezTo>
                      <a:pt x="730250" y="331046"/>
                      <a:pt x="749300" y="334856"/>
                      <a:pt x="761577" y="335703"/>
                    </a:cubicBezTo>
                    <a:cubicBezTo>
                      <a:pt x="773854" y="336550"/>
                      <a:pt x="779780" y="331470"/>
                      <a:pt x="797137" y="330623"/>
                    </a:cubicBezTo>
                    <a:cubicBezTo>
                      <a:pt x="814494" y="329776"/>
                      <a:pt x="842434" y="331470"/>
                      <a:pt x="865717" y="330623"/>
                    </a:cubicBezTo>
                    <a:cubicBezTo>
                      <a:pt x="889000" y="329776"/>
                      <a:pt x="916940" y="323003"/>
                      <a:pt x="936837" y="325543"/>
                    </a:cubicBezTo>
                    <a:cubicBezTo>
                      <a:pt x="956734" y="328083"/>
                      <a:pt x="972820" y="336973"/>
                      <a:pt x="985097" y="345863"/>
                    </a:cubicBezTo>
                    <a:cubicBezTo>
                      <a:pt x="997374" y="354753"/>
                      <a:pt x="1006264" y="366183"/>
                      <a:pt x="1010497" y="378883"/>
                    </a:cubicBezTo>
                    <a:cubicBezTo>
                      <a:pt x="1014730" y="391583"/>
                      <a:pt x="1012190" y="409786"/>
                      <a:pt x="1010497" y="422063"/>
                    </a:cubicBezTo>
                    <a:cubicBezTo>
                      <a:pt x="1008804" y="434340"/>
                      <a:pt x="1002454" y="440690"/>
                      <a:pt x="1000337" y="452543"/>
                    </a:cubicBezTo>
                    <a:cubicBezTo>
                      <a:pt x="998220" y="464396"/>
                      <a:pt x="993987" y="481753"/>
                      <a:pt x="997797" y="493183"/>
                    </a:cubicBezTo>
                    <a:cubicBezTo>
                      <a:pt x="1001607" y="504613"/>
                      <a:pt x="1019387" y="514773"/>
                      <a:pt x="1023197" y="521123"/>
                    </a:cubicBezTo>
                    <a:cubicBezTo>
                      <a:pt x="1027007" y="527473"/>
                      <a:pt x="1021504" y="524086"/>
                      <a:pt x="1020657" y="531283"/>
                    </a:cubicBezTo>
                    <a:cubicBezTo>
                      <a:pt x="1019810" y="538480"/>
                      <a:pt x="1016000" y="554143"/>
                      <a:pt x="1018117" y="564303"/>
                    </a:cubicBezTo>
                    <a:cubicBezTo>
                      <a:pt x="1020234" y="574463"/>
                      <a:pt x="1029547" y="585470"/>
                      <a:pt x="1033357" y="592243"/>
                    </a:cubicBezTo>
                    <a:cubicBezTo>
                      <a:pt x="1037167" y="599016"/>
                      <a:pt x="1034204" y="600710"/>
                      <a:pt x="1040977" y="604943"/>
                    </a:cubicBezTo>
                    <a:cubicBezTo>
                      <a:pt x="1047750" y="609176"/>
                      <a:pt x="1067224" y="612563"/>
                      <a:pt x="1073997" y="617643"/>
                    </a:cubicBezTo>
                    <a:cubicBezTo>
                      <a:pt x="1080770" y="622723"/>
                      <a:pt x="1073574" y="631190"/>
                      <a:pt x="1081617" y="635423"/>
                    </a:cubicBezTo>
                    <a:cubicBezTo>
                      <a:pt x="1089660" y="639656"/>
                      <a:pt x="1112097" y="643043"/>
                      <a:pt x="1122257" y="643043"/>
                    </a:cubicBezTo>
                    <a:cubicBezTo>
                      <a:pt x="1132417" y="643043"/>
                      <a:pt x="1137074" y="638386"/>
                      <a:pt x="1142577" y="635423"/>
                    </a:cubicBezTo>
                    <a:cubicBezTo>
                      <a:pt x="1148080" y="632460"/>
                      <a:pt x="1151044" y="622723"/>
                      <a:pt x="1155277" y="625263"/>
                    </a:cubicBezTo>
                    <a:cubicBezTo>
                      <a:pt x="1159510" y="627803"/>
                      <a:pt x="1161627" y="644313"/>
                      <a:pt x="1167977" y="650663"/>
                    </a:cubicBezTo>
                    <a:cubicBezTo>
                      <a:pt x="1174327" y="657013"/>
                      <a:pt x="1189144" y="657860"/>
                      <a:pt x="1193377" y="663363"/>
                    </a:cubicBezTo>
                    <a:cubicBezTo>
                      <a:pt x="1197610" y="668866"/>
                      <a:pt x="1188720" y="680720"/>
                      <a:pt x="1193377" y="683683"/>
                    </a:cubicBezTo>
                    <a:cubicBezTo>
                      <a:pt x="1198034" y="686646"/>
                      <a:pt x="1214967" y="676910"/>
                      <a:pt x="1221317" y="681143"/>
                    </a:cubicBezTo>
                    <a:cubicBezTo>
                      <a:pt x="1227667" y="685376"/>
                      <a:pt x="1225974" y="703156"/>
                      <a:pt x="1231477" y="709083"/>
                    </a:cubicBezTo>
                    <a:cubicBezTo>
                      <a:pt x="1236980" y="715010"/>
                      <a:pt x="1241214" y="718820"/>
                      <a:pt x="1254337" y="716703"/>
                    </a:cubicBezTo>
                    <a:cubicBezTo>
                      <a:pt x="1267460" y="714586"/>
                      <a:pt x="1297094" y="706543"/>
                      <a:pt x="1310217" y="696383"/>
                    </a:cubicBezTo>
                    <a:cubicBezTo>
                      <a:pt x="1323340" y="686223"/>
                      <a:pt x="1324610" y="666326"/>
                      <a:pt x="1333077" y="655743"/>
                    </a:cubicBezTo>
                    <a:cubicBezTo>
                      <a:pt x="1341544" y="645160"/>
                      <a:pt x="1350857" y="636270"/>
                      <a:pt x="1361017" y="632883"/>
                    </a:cubicBezTo>
                    <a:cubicBezTo>
                      <a:pt x="1371177" y="629496"/>
                      <a:pt x="1383454" y="634153"/>
                      <a:pt x="1394037" y="635423"/>
                    </a:cubicBezTo>
                    <a:cubicBezTo>
                      <a:pt x="1404620" y="636693"/>
                      <a:pt x="1417320" y="636693"/>
                      <a:pt x="1424517" y="640503"/>
                    </a:cubicBezTo>
                    <a:cubicBezTo>
                      <a:pt x="1431714" y="644313"/>
                      <a:pt x="1434254" y="650663"/>
                      <a:pt x="1437217" y="658283"/>
                    </a:cubicBezTo>
                    <a:cubicBezTo>
                      <a:pt x="1440180" y="665903"/>
                      <a:pt x="1439757" y="678603"/>
                      <a:pt x="1442297" y="686223"/>
                    </a:cubicBezTo>
                    <a:cubicBezTo>
                      <a:pt x="1444837" y="693843"/>
                      <a:pt x="1450764" y="695960"/>
                      <a:pt x="1452457" y="704003"/>
                    </a:cubicBezTo>
                    <a:cubicBezTo>
                      <a:pt x="1454150" y="712046"/>
                      <a:pt x="1454574" y="725593"/>
                      <a:pt x="1452457" y="734483"/>
                    </a:cubicBezTo>
                    <a:cubicBezTo>
                      <a:pt x="1450340" y="743373"/>
                      <a:pt x="1437640" y="749300"/>
                      <a:pt x="1439757" y="757343"/>
                    </a:cubicBezTo>
                    <a:cubicBezTo>
                      <a:pt x="1441874" y="765386"/>
                      <a:pt x="1457537" y="778510"/>
                      <a:pt x="1465157" y="782743"/>
                    </a:cubicBezTo>
                    <a:cubicBezTo>
                      <a:pt x="1472777" y="786976"/>
                      <a:pt x="1480820" y="777663"/>
                      <a:pt x="1485477" y="782743"/>
                    </a:cubicBezTo>
                    <a:cubicBezTo>
                      <a:pt x="1490134" y="787823"/>
                      <a:pt x="1490557" y="805603"/>
                      <a:pt x="1493097" y="813223"/>
                    </a:cubicBezTo>
                    <a:cubicBezTo>
                      <a:pt x="1495637" y="820843"/>
                      <a:pt x="1501987" y="822536"/>
                      <a:pt x="1500717" y="828463"/>
                    </a:cubicBezTo>
                    <a:cubicBezTo>
                      <a:pt x="1499447" y="834390"/>
                      <a:pt x="1489287" y="840740"/>
                      <a:pt x="1485477" y="848783"/>
                    </a:cubicBezTo>
                    <a:cubicBezTo>
                      <a:pt x="1481667" y="856826"/>
                      <a:pt x="1484630" y="873336"/>
                      <a:pt x="1477857" y="876723"/>
                    </a:cubicBezTo>
                    <a:cubicBezTo>
                      <a:pt x="1471084" y="880110"/>
                      <a:pt x="1454997" y="864023"/>
                      <a:pt x="1444837" y="869103"/>
                    </a:cubicBezTo>
                    <a:cubicBezTo>
                      <a:pt x="1434677" y="874183"/>
                      <a:pt x="1420284" y="895350"/>
                      <a:pt x="1416897" y="907203"/>
                    </a:cubicBezTo>
                    <a:cubicBezTo>
                      <a:pt x="1413510" y="919056"/>
                      <a:pt x="1426210" y="928370"/>
                      <a:pt x="1424517" y="940223"/>
                    </a:cubicBezTo>
                    <a:cubicBezTo>
                      <a:pt x="1422824" y="952076"/>
                      <a:pt x="1412240" y="965200"/>
                      <a:pt x="1406737" y="978323"/>
                    </a:cubicBezTo>
                    <a:cubicBezTo>
                      <a:pt x="1401234" y="991446"/>
                      <a:pt x="1391497" y="1010496"/>
                      <a:pt x="1391497" y="1018963"/>
                    </a:cubicBezTo>
                    <a:cubicBezTo>
                      <a:pt x="1391497" y="1027430"/>
                      <a:pt x="1394037" y="1027853"/>
                      <a:pt x="1406737" y="1029123"/>
                    </a:cubicBezTo>
                    <a:cubicBezTo>
                      <a:pt x="1419437" y="1030393"/>
                      <a:pt x="1454151" y="1025736"/>
                      <a:pt x="1467697" y="1026583"/>
                    </a:cubicBezTo>
                    <a:cubicBezTo>
                      <a:pt x="1481243" y="1027430"/>
                      <a:pt x="1486324" y="1027006"/>
                      <a:pt x="1488017" y="1034203"/>
                    </a:cubicBezTo>
                    <a:cubicBezTo>
                      <a:pt x="1489710" y="1041400"/>
                      <a:pt x="1477434" y="1060026"/>
                      <a:pt x="1477857" y="1069763"/>
                    </a:cubicBezTo>
                    <a:cubicBezTo>
                      <a:pt x="1478280" y="1079500"/>
                      <a:pt x="1479550" y="1087966"/>
                      <a:pt x="1490557" y="1092623"/>
                    </a:cubicBezTo>
                    <a:cubicBezTo>
                      <a:pt x="1501564" y="1097280"/>
                      <a:pt x="1524847" y="1094316"/>
                      <a:pt x="1543897" y="1097703"/>
                    </a:cubicBezTo>
                    <a:cubicBezTo>
                      <a:pt x="1562947" y="1101090"/>
                      <a:pt x="1587924" y="1106593"/>
                      <a:pt x="1604857" y="1112943"/>
                    </a:cubicBezTo>
                    <a:cubicBezTo>
                      <a:pt x="1621790" y="1119293"/>
                      <a:pt x="1637877" y="1127336"/>
                      <a:pt x="1645497" y="1135803"/>
                    </a:cubicBezTo>
                    <a:cubicBezTo>
                      <a:pt x="1653117" y="1144270"/>
                      <a:pt x="1644650" y="1154853"/>
                      <a:pt x="1650577" y="1163743"/>
                    </a:cubicBezTo>
                    <a:cubicBezTo>
                      <a:pt x="1656504" y="1172633"/>
                      <a:pt x="1673014" y="1185333"/>
                      <a:pt x="1681057" y="1189143"/>
                    </a:cubicBezTo>
                    <a:cubicBezTo>
                      <a:pt x="1689100" y="1192953"/>
                      <a:pt x="1692064" y="1181100"/>
                      <a:pt x="1698837" y="1186603"/>
                    </a:cubicBezTo>
                    <a:cubicBezTo>
                      <a:pt x="1705610" y="1192106"/>
                      <a:pt x="1716194" y="1212426"/>
                      <a:pt x="1721697" y="1222163"/>
                    </a:cubicBezTo>
                    <a:cubicBezTo>
                      <a:pt x="1727200" y="1231900"/>
                      <a:pt x="1735667" y="1239520"/>
                      <a:pt x="1731857" y="1245023"/>
                    </a:cubicBezTo>
                    <a:cubicBezTo>
                      <a:pt x="1728047" y="1250526"/>
                      <a:pt x="1708150" y="1253490"/>
                      <a:pt x="1698837" y="1255183"/>
                    </a:cubicBezTo>
                    <a:cubicBezTo>
                      <a:pt x="1689524" y="1256876"/>
                      <a:pt x="1681480" y="1250103"/>
                      <a:pt x="1675977" y="1255183"/>
                    </a:cubicBezTo>
                    <a:cubicBezTo>
                      <a:pt x="1670474" y="1260263"/>
                      <a:pt x="1664124" y="1277620"/>
                      <a:pt x="1665817" y="1285663"/>
                    </a:cubicBezTo>
                    <a:cubicBezTo>
                      <a:pt x="1667510" y="1293706"/>
                      <a:pt x="1679787" y="1297516"/>
                      <a:pt x="1686137" y="1303443"/>
                    </a:cubicBezTo>
                    <a:cubicBezTo>
                      <a:pt x="1692487" y="1309370"/>
                      <a:pt x="1703494" y="1314450"/>
                      <a:pt x="1703917" y="1321223"/>
                    </a:cubicBezTo>
                    <a:cubicBezTo>
                      <a:pt x="1704340" y="1327996"/>
                      <a:pt x="1692910" y="1338156"/>
                      <a:pt x="1688677" y="1344083"/>
                    </a:cubicBezTo>
                    <a:cubicBezTo>
                      <a:pt x="1684444" y="1350010"/>
                      <a:pt x="1681904" y="1350433"/>
                      <a:pt x="1678517" y="1356783"/>
                    </a:cubicBezTo>
                    <a:cubicBezTo>
                      <a:pt x="1675130" y="1363133"/>
                      <a:pt x="1675977" y="1374986"/>
                      <a:pt x="1668357" y="1382183"/>
                    </a:cubicBezTo>
                    <a:cubicBezTo>
                      <a:pt x="1660737" y="1389380"/>
                      <a:pt x="1643804" y="1386416"/>
                      <a:pt x="1632797" y="1399963"/>
                    </a:cubicBezTo>
                    <a:cubicBezTo>
                      <a:pt x="1621790" y="1413510"/>
                      <a:pt x="1610784" y="1449070"/>
                      <a:pt x="1602317" y="1463463"/>
                    </a:cubicBezTo>
                    <a:cubicBezTo>
                      <a:pt x="1593850" y="1477856"/>
                      <a:pt x="1585807" y="1478703"/>
                      <a:pt x="1581997" y="1486323"/>
                    </a:cubicBezTo>
                    <a:cubicBezTo>
                      <a:pt x="1578187" y="1493943"/>
                      <a:pt x="1586230" y="1503680"/>
                      <a:pt x="1579457" y="1509183"/>
                    </a:cubicBezTo>
                    <a:cubicBezTo>
                      <a:pt x="1572684" y="1514686"/>
                      <a:pt x="1554480" y="1522306"/>
                      <a:pt x="1541357" y="1519343"/>
                    </a:cubicBezTo>
                    <a:cubicBezTo>
                      <a:pt x="1528234" y="1516380"/>
                      <a:pt x="1512570" y="1495213"/>
                      <a:pt x="1500717" y="1491403"/>
                    </a:cubicBezTo>
                    <a:cubicBezTo>
                      <a:pt x="1488864" y="1487593"/>
                      <a:pt x="1479550" y="1490133"/>
                      <a:pt x="1470237" y="1496483"/>
                    </a:cubicBezTo>
                    <a:cubicBezTo>
                      <a:pt x="1460924" y="1502833"/>
                      <a:pt x="1448647" y="1517226"/>
                      <a:pt x="1444837" y="1529503"/>
                    </a:cubicBezTo>
                    <a:cubicBezTo>
                      <a:pt x="1441027" y="1541780"/>
                      <a:pt x="1447800" y="1557866"/>
                      <a:pt x="1447377" y="1570143"/>
                    </a:cubicBezTo>
                    <a:cubicBezTo>
                      <a:pt x="1446954" y="1582420"/>
                      <a:pt x="1450764" y="1598930"/>
                      <a:pt x="1442297" y="1603163"/>
                    </a:cubicBezTo>
                    <a:cubicBezTo>
                      <a:pt x="1433830" y="1607396"/>
                      <a:pt x="1410124" y="1600200"/>
                      <a:pt x="1396577" y="1595543"/>
                    </a:cubicBezTo>
                    <a:cubicBezTo>
                      <a:pt x="1383030" y="1590886"/>
                      <a:pt x="1372024" y="1581150"/>
                      <a:pt x="1361017" y="1575223"/>
                    </a:cubicBezTo>
                    <a:cubicBezTo>
                      <a:pt x="1350010" y="1569296"/>
                      <a:pt x="1339004" y="1554903"/>
                      <a:pt x="1330537" y="1559983"/>
                    </a:cubicBezTo>
                    <a:cubicBezTo>
                      <a:pt x="1322070" y="1565063"/>
                      <a:pt x="1317414" y="1595120"/>
                      <a:pt x="1310217" y="1605703"/>
                    </a:cubicBezTo>
                    <a:cubicBezTo>
                      <a:pt x="1303020" y="1616286"/>
                      <a:pt x="1294977" y="1625176"/>
                      <a:pt x="1287357" y="1623483"/>
                    </a:cubicBezTo>
                    <a:cubicBezTo>
                      <a:pt x="1279737" y="1621790"/>
                      <a:pt x="1268730" y="1606126"/>
                      <a:pt x="1264497" y="1595543"/>
                    </a:cubicBezTo>
                    <a:cubicBezTo>
                      <a:pt x="1260264" y="1584960"/>
                      <a:pt x="1264497" y="1566333"/>
                      <a:pt x="1261957" y="1559983"/>
                    </a:cubicBezTo>
                    <a:cubicBezTo>
                      <a:pt x="1259417" y="1553633"/>
                      <a:pt x="1249257" y="1557443"/>
                      <a:pt x="1249257" y="1557443"/>
                    </a:cubicBezTo>
                    <a:cubicBezTo>
                      <a:pt x="1236134" y="1554903"/>
                      <a:pt x="1199727" y="1550246"/>
                      <a:pt x="1183217" y="1544743"/>
                    </a:cubicBezTo>
                    <a:cubicBezTo>
                      <a:pt x="1166707" y="1539240"/>
                      <a:pt x="1160780" y="1527386"/>
                      <a:pt x="1150197" y="1524423"/>
                    </a:cubicBezTo>
                    <a:cubicBezTo>
                      <a:pt x="1139614" y="1521460"/>
                      <a:pt x="1126067" y="1532466"/>
                      <a:pt x="1119717" y="1526963"/>
                    </a:cubicBezTo>
                    <a:cubicBezTo>
                      <a:pt x="1113367" y="1521460"/>
                      <a:pt x="1118024" y="1499446"/>
                      <a:pt x="1112097" y="1491403"/>
                    </a:cubicBezTo>
                    <a:cubicBezTo>
                      <a:pt x="1106170" y="1483360"/>
                      <a:pt x="1091354" y="1475740"/>
                      <a:pt x="1084157" y="1478703"/>
                    </a:cubicBezTo>
                    <a:cubicBezTo>
                      <a:pt x="1076960" y="1481666"/>
                      <a:pt x="1068917" y="1499870"/>
                      <a:pt x="1068917" y="1509183"/>
                    </a:cubicBezTo>
                    <a:cubicBezTo>
                      <a:pt x="1068917" y="1518496"/>
                      <a:pt x="1089237" y="1531196"/>
                      <a:pt x="1084157" y="1534583"/>
                    </a:cubicBezTo>
                    <a:cubicBezTo>
                      <a:pt x="1079077" y="1537970"/>
                      <a:pt x="1050714" y="1537546"/>
                      <a:pt x="1038437" y="1529503"/>
                    </a:cubicBezTo>
                    <a:cubicBezTo>
                      <a:pt x="1026160" y="1521460"/>
                      <a:pt x="1021927" y="1497330"/>
                      <a:pt x="1010497" y="1486323"/>
                    </a:cubicBezTo>
                    <a:cubicBezTo>
                      <a:pt x="999067" y="1475316"/>
                      <a:pt x="974937" y="1470236"/>
                      <a:pt x="969857" y="1463463"/>
                    </a:cubicBezTo>
                    <a:cubicBezTo>
                      <a:pt x="964777" y="1456690"/>
                      <a:pt x="973244" y="1449916"/>
                      <a:pt x="980017" y="1445683"/>
                    </a:cubicBezTo>
                    <a:cubicBezTo>
                      <a:pt x="986790" y="1441450"/>
                      <a:pt x="1004994" y="1443990"/>
                      <a:pt x="1010497" y="1438063"/>
                    </a:cubicBezTo>
                    <a:cubicBezTo>
                      <a:pt x="1016000" y="1432136"/>
                      <a:pt x="1018964" y="1419013"/>
                      <a:pt x="1013037" y="1410123"/>
                    </a:cubicBezTo>
                    <a:cubicBezTo>
                      <a:pt x="1007110" y="1401233"/>
                      <a:pt x="984250" y="1385570"/>
                      <a:pt x="974937" y="1384723"/>
                    </a:cubicBezTo>
                    <a:cubicBezTo>
                      <a:pt x="965624" y="1383876"/>
                      <a:pt x="966047" y="1405043"/>
                      <a:pt x="957157" y="1405043"/>
                    </a:cubicBezTo>
                    <a:cubicBezTo>
                      <a:pt x="948267" y="1405043"/>
                      <a:pt x="933027" y="1387263"/>
                      <a:pt x="921597" y="1384723"/>
                    </a:cubicBezTo>
                    <a:cubicBezTo>
                      <a:pt x="910167" y="1382183"/>
                      <a:pt x="897044" y="1391920"/>
                      <a:pt x="888577" y="1389803"/>
                    </a:cubicBezTo>
                    <a:cubicBezTo>
                      <a:pt x="880110" y="1387686"/>
                      <a:pt x="878840" y="1374986"/>
                      <a:pt x="870797" y="1372023"/>
                    </a:cubicBezTo>
                    <a:cubicBezTo>
                      <a:pt x="862754" y="1369060"/>
                      <a:pt x="847090" y="1376256"/>
                      <a:pt x="840317" y="1372023"/>
                    </a:cubicBezTo>
                    <a:cubicBezTo>
                      <a:pt x="833544" y="1367790"/>
                      <a:pt x="840317" y="1352973"/>
                      <a:pt x="830157" y="1346623"/>
                    </a:cubicBezTo>
                    <a:cubicBezTo>
                      <a:pt x="819997" y="1340273"/>
                      <a:pt x="794174" y="1338580"/>
                      <a:pt x="779357" y="1333923"/>
                    </a:cubicBezTo>
                    <a:cubicBezTo>
                      <a:pt x="764540" y="1329266"/>
                      <a:pt x="748030" y="1315296"/>
                      <a:pt x="741257" y="1318683"/>
                    </a:cubicBezTo>
                    <a:cubicBezTo>
                      <a:pt x="734484" y="1322070"/>
                      <a:pt x="735330" y="1344083"/>
                      <a:pt x="738717" y="1354243"/>
                    </a:cubicBezTo>
                    <a:cubicBezTo>
                      <a:pt x="742104" y="1364403"/>
                      <a:pt x="754804" y="1371600"/>
                      <a:pt x="761577" y="1379643"/>
                    </a:cubicBezTo>
                    <a:cubicBezTo>
                      <a:pt x="768350" y="1387686"/>
                      <a:pt x="778934" y="1396153"/>
                      <a:pt x="779357" y="1402503"/>
                    </a:cubicBezTo>
                    <a:cubicBezTo>
                      <a:pt x="779780" y="1408853"/>
                      <a:pt x="770890" y="1416896"/>
                      <a:pt x="764117" y="1417743"/>
                    </a:cubicBezTo>
                    <a:cubicBezTo>
                      <a:pt x="757344" y="1418590"/>
                      <a:pt x="744220" y="1402080"/>
                      <a:pt x="738717" y="1407583"/>
                    </a:cubicBezTo>
                    <a:cubicBezTo>
                      <a:pt x="733214" y="1413086"/>
                      <a:pt x="736600" y="1443990"/>
                      <a:pt x="731097" y="1450763"/>
                    </a:cubicBezTo>
                    <a:cubicBezTo>
                      <a:pt x="725594" y="1457536"/>
                      <a:pt x="715010" y="1445683"/>
                      <a:pt x="705697" y="1448223"/>
                    </a:cubicBezTo>
                    <a:cubicBezTo>
                      <a:pt x="696384" y="1450763"/>
                      <a:pt x="687070" y="1468120"/>
                      <a:pt x="675217" y="1466003"/>
                    </a:cubicBezTo>
                    <a:cubicBezTo>
                      <a:pt x="663364" y="1463886"/>
                      <a:pt x="645584" y="1448223"/>
                      <a:pt x="634577" y="1435523"/>
                    </a:cubicBezTo>
                    <a:cubicBezTo>
                      <a:pt x="623570" y="1422823"/>
                      <a:pt x="617644" y="1401233"/>
                      <a:pt x="609177" y="1389803"/>
                    </a:cubicBezTo>
                    <a:cubicBezTo>
                      <a:pt x="600710" y="1378373"/>
                      <a:pt x="591397" y="1372023"/>
                      <a:pt x="583777" y="1366943"/>
                    </a:cubicBezTo>
                    <a:cubicBezTo>
                      <a:pt x="576157" y="1361863"/>
                      <a:pt x="568960" y="1364826"/>
                      <a:pt x="563457" y="1359323"/>
                    </a:cubicBezTo>
                    <a:cubicBezTo>
                      <a:pt x="557954" y="1353820"/>
                      <a:pt x="558377" y="1341120"/>
                      <a:pt x="550757" y="1333923"/>
                    </a:cubicBezTo>
                    <a:cubicBezTo>
                      <a:pt x="543137" y="1326726"/>
                      <a:pt x="523240" y="1323340"/>
                      <a:pt x="517737" y="1316143"/>
                    </a:cubicBezTo>
                    <a:cubicBezTo>
                      <a:pt x="512234" y="1308946"/>
                      <a:pt x="513080" y="1295400"/>
                      <a:pt x="517737" y="1290743"/>
                    </a:cubicBezTo>
                    <a:cubicBezTo>
                      <a:pt x="522394" y="1286086"/>
                      <a:pt x="534670" y="1293283"/>
                      <a:pt x="545677" y="1288203"/>
                    </a:cubicBezTo>
                    <a:cubicBezTo>
                      <a:pt x="556684" y="1283123"/>
                      <a:pt x="579120" y="1270423"/>
                      <a:pt x="583777" y="1260263"/>
                    </a:cubicBezTo>
                    <a:cubicBezTo>
                      <a:pt x="588434" y="1250103"/>
                      <a:pt x="580814" y="1236556"/>
                      <a:pt x="573617" y="1227243"/>
                    </a:cubicBezTo>
                    <a:cubicBezTo>
                      <a:pt x="566420" y="1217930"/>
                      <a:pt x="553297" y="1205230"/>
                      <a:pt x="540597" y="1204383"/>
                    </a:cubicBezTo>
                    <a:cubicBezTo>
                      <a:pt x="527897" y="1203536"/>
                      <a:pt x="509694" y="1219200"/>
                      <a:pt x="497417" y="1222163"/>
                    </a:cubicBezTo>
                    <a:cubicBezTo>
                      <a:pt x="485140" y="1225126"/>
                      <a:pt x="476250" y="1223433"/>
                      <a:pt x="466937" y="1222163"/>
                    </a:cubicBezTo>
                    <a:cubicBezTo>
                      <a:pt x="457624" y="1220893"/>
                      <a:pt x="449157" y="1220470"/>
                      <a:pt x="441537" y="1214543"/>
                    </a:cubicBezTo>
                    <a:cubicBezTo>
                      <a:pt x="433917" y="1208616"/>
                      <a:pt x="433917" y="1193800"/>
                      <a:pt x="421217" y="1186603"/>
                    </a:cubicBezTo>
                    <a:cubicBezTo>
                      <a:pt x="408517" y="1179406"/>
                      <a:pt x="365337" y="1171363"/>
                      <a:pt x="365337" y="1171363"/>
                    </a:cubicBezTo>
                    <a:cubicBezTo>
                      <a:pt x="345017" y="1165860"/>
                      <a:pt x="318347" y="1161626"/>
                      <a:pt x="299297" y="1153583"/>
                    </a:cubicBezTo>
                    <a:cubicBezTo>
                      <a:pt x="280247" y="1145540"/>
                      <a:pt x="262044" y="1133263"/>
                      <a:pt x="251037" y="1123103"/>
                    </a:cubicBezTo>
                    <a:cubicBezTo>
                      <a:pt x="240030" y="1112943"/>
                      <a:pt x="240877" y="1102360"/>
                      <a:pt x="233257" y="1092623"/>
                    </a:cubicBezTo>
                    <a:cubicBezTo>
                      <a:pt x="225637" y="1082886"/>
                      <a:pt x="217170" y="1072303"/>
                      <a:pt x="205317" y="1064683"/>
                    </a:cubicBezTo>
                    <a:cubicBezTo>
                      <a:pt x="193464" y="1057063"/>
                      <a:pt x="173144" y="1044786"/>
                      <a:pt x="162137" y="1046903"/>
                    </a:cubicBezTo>
                    <a:cubicBezTo>
                      <a:pt x="151130" y="1049020"/>
                      <a:pt x="139700" y="1066376"/>
                      <a:pt x="139277" y="1077383"/>
                    </a:cubicBezTo>
                    <a:cubicBezTo>
                      <a:pt x="138854" y="1088390"/>
                      <a:pt x="160020" y="1104900"/>
                      <a:pt x="159597" y="1112943"/>
                    </a:cubicBezTo>
                    <a:cubicBezTo>
                      <a:pt x="159174" y="1120986"/>
                      <a:pt x="145204" y="1125643"/>
                      <a:pt x="136737" y="1125643"/>
                    </a:cubicBezTo>
                    <a:cubicBezTo>
                      <a:pt x="128270" y="1125643"/>
                      <a:pt x="117687" y="1113790"/>
                      <a:pt x="108797" y="1112943"/>
                    </a:cubicBezTo>
                    <a:cubicBezTo>
                      <a:pt x="99907" y="1112096"/>
                      <a:pt x="89747" y="1120986"/>
                      <a:pt x="83397" y="1120563"/>
                    </a:cubicBezTo>
                    <a:cubicBezTo>
                      <a:pt x="77047" y="1120140"/>
                      <a:pt x="67310" y="1116330"/>
                      <a:pt x="70697" y="1110403"/>
                    </a:cubicBezTo>
                    <a:cubicBezTo>
                      <a:pt x="74084" y="1104476"/>
                      <a:pt x="93557" y="1095586"/>
                      <a:pt x="103717" y="1085003"/>
                    </a:cubicBezTo>
                    <a:cubicBezTo>
                      <a:pt x="113877" y="1074420"/>
                      <a:pt x="125307" y="1057063"/>
                      <a:pt x="131657" y="1046903"/>
                    </a:cubicBezTo>
                    <a:cubicBezTo>
                      <a:pt x="138007" y="1036743"/>
                      <a:pt x="140124" y="1035473"/>
                      <a:pt x="141817" y="1024043"/>
                    </a:cubicBezTo>
                    <a:cubicBezTo>
                      <a:pt x="143510" y="1012613"/>
                      <a:pt x="140124" y="993140"/>
                      <a:pt x="141817" y="978323"/>
                    </a:cubicBezTo>
                    <a:cubicBezTo>
                      <a:pt x="143510" y="963506"/>
                      <a:pt x="151977" y="946573"/>
                      <a:pt x="151977" y="935143"/>
                    </a:cubicBezTo>
                    <a:cubicBezTo>
                      <a:pt x="151977" y="923713"/>
                      <a:pt x="140970" y="919056"/>
                      <a:pt x="141817" y="909743"/>
                    </a:cubicBezTo>
                    <a:cubicBezTo>
                      <a:pt x="142664" y="900430"/>
                      <a:pt x="154517" y="890693"/>
                      <a:pt x="157057" y="879263"/>
                    </a:cubicBezTo>
                    <a:cubicBezTo>
                      <a:pt x="159597" y="867833"/>
                      <a:pt x="160444" y="851323"/>
                      <a:pt x="157057" y="841163"/>
                    </a:cubicBezTo>
                    <a:cubicBezTo>
                      <a:pt x="153670" y="831003"/>
                      <a:pt x="143934" y="823383"/>
                      <a:pt x="136737" y="818303"/>
                    </a:cubicBezTo>
                    <a:cubicBezTo>
                      <a:pt x="129540" y="813223"/>
                      <a:pt x="120650" y="810260"/>
                      <a:pt x="113877" y="810683"/>
                    </a:cubicBezTo>
                    <a:cubicBezTo>
                      <a:pt x="107104" y="811106"/>
                      <a:pt x="99060" y="824230"/>
                      <a:pt x="96097" y="820843"/>
                    </a:cubicBezTo>
                    <a:cubicBezTo>
                      <a:pt x="93134" y="817456"/>
                      <a:pt x="94827" y="801370"/>
                      <a:pt x="96097" y="790363"/>
                    </a:cubicBezTo>
                    <a:cubicBezTo>
                      <a:pt x="97367" y="779356"/>
                      <a:pt x="105410" y="765386"/>
                      <a:pt x="103717" y="754803"/>
                    </a:cubicBezTo>
                    <a:cubicBezTo>
                      <a:pt x="102024" y="744220"/>
                      <a:pt x="91864" y="735330"/>
                      <a:pt x="85937" y="726863"/>
                    </a:cubicBezTo>
                    <a:cubicBezTo>
                      <a:pt x="80010" y="718396"/>
                      <a:pt x="71967" y="711623"/>
                      <a:pt x="68157" y="704003"/>
                    </a:cubicBezTo>
                    <a:cubicBezTo>
                      <a:pt x="64347" y="696383"/>
                      <a:pt x="60960" y="689610"/>
                      <a:pt x="63077" y="681143"/>
                    </a:cubicBezTo>
                    <a:cubicBezTo>
                      <a:pt x="65194" y="672676"/>
                      <a:pt x="75777" y="664210"/>
                      <a:pt x="80857" y="653203"/>
                    </a:cubicBezTo>
                    <a:cubicBezTo>
                      <a:pt x="85937" y="642196"/>
                      <a:pt x="89324" y="628226"/>
                      <a:pt x="93557" y="615103"/>
                    </a:cubicBezTo>
                    <a:cubicBezTo>
                      <a:pt x="97790" y="601980"/>
                      <a:pt x="106680" y="583776"/>
                      <a:pt x="106257" y="574463"/>
                    </a:cubicBezTo>
                    <a:cubicBezTo>
                      <a:pt x="105834" y="565150"/>
                      <a:pt x="93134" y="566420"/>
                      <a:pt x="91017" y="559223"/>
                    </a:cubicBezTo>
                    <a:cubicBezTo>
                      <a:pt x="88900" y="552026"/>
                      <a:pt x="91864" y="541443"/>
                      <a:pt x="93557" y="531283"/>
                    </a:cubicBezTo>
                    <a:cubicBezTo>
                      <a:pt x="95250" y="521123"/>
                      <a:pt x="104140" y="506306"/>
                      <a:pt x="101177" y="498263"/>
                    </a:cubicBezTo>
                    <a:cubicBezTo>
                      <a:pt x="98214" y="490220"/>
                      <a:pt x="84667" y="488526"/>
                      <a:pt x="75777" y="483023"/>
                    </a:cubicBezTo>
                    <a:cubicBezTo>
                      <a:pt x="66887" y="477520"/>
                      <a:pt x="51224" y="473710"/>
                      <a:pt x="47837" y="465243"/>
                    </a:cubicBezTo>
                    <a:cubicBezTo>
                      <a:pt x="44450" y="456776"/>
                      <a:pt x="51647" y="441960"/>
                      <a:pt x="55457" y="432223"/>
                    </a:cubicBezTo>
                    <a:cubicBezTo>
                      <a:pt x="59267" y="422486"/>
                      <a:pt x="66040" y="414443"/>
                      <a:pt x="70697" y="406823"/>
                    </a:cubicBezTo>
                    <a:cubicBezTo>
                      <a:pt x="75354" y="399203"/>
                      <a:pt x="82974" y="398356"/>
                      <a:pt x="83397" y="386503"/>
                    </a:cubicBezTo>
                    <a:cubicBezTo>
                      <a:pt x="83820" y="374650"/>
                      <a:pt x="82550" y="352636"/>
                      <a:pt x="73237" y="335703"/>
                    </a:cubicBezTo>
                    <a:cubicBezTo>
                      <a:pt x="63924" y="318770"/>
                      <a:pt x="4234" y="282786"/>
                      <a:pt x="2117" y="26458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>
                <a:off x="1547664" y="1124744"/>
                <a:ext cx="4164770" cy="3102993"/>
              </a:xfrm>
              <a:custGeom>
                <a:avLst/>
                <a:gdLst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544743 w 2215303"/>
                  <a:gd name="connsiteY65" fmla="*/ 165947 h 1502410"/>
                  <a:gd name="connsiteX66" fmla="*/ 1552363 w 2215303"/>
                  <a:gd name="connsiteY66" fmla="*/ 155787 h 1502410"/>
                  <a:gd name="connsiteX67" fmla="*/ 1623483 w 2215303"/>
                  <a:gd name="connsiteY67" fmla="*/ 178647 h 1502410"/>
                  <a:gd name="connsiteX68" fmla="*/ 1697143 w 2215303"/>
                  <a:gd name="connsiteY68" fmla="*/ 196427 h 1502410"/>
                  <a:gd name="connsiteX69" fmla="*/ 1722543 w 2215303"/>
                  <a:gd name="connsiteY69" fmla="*/ 221827 h 1502410"/>
                  <a:gd name="connsiteX70" fmla="*/ 1763183 w 2215303"/>
                  <a:gd name="connsiteY70" fmla="*/ 216747 h 1502410"/>
                  <a:gd name="connsiteX71" fmla="*/ 1824143 w 2215303"/>
                  <a:gd name="connsiteY71" fmla="*/ 224367 h 1502410"/>
                  <a:gd name="connsiteX72" fmla="*/ 1847003 w 2215303"/>
                  <a:gd name="connsiteY72" fmla="*/ 226907 h 1502410"/>
                  <a:gd name="connsiteX73" fmla="*/ 1946063 w 2215303"/>
                  <a:gd name="connsiteY73" fmla="*/ 237067 h 1502410"/>
                  <a:gd name="connsiteX74" fmla="*/ 2101003 w 2215303"/>
                  <a:gd name="connsiteY74" fmla="*/ 252307 h 1502410"/>
                  <a:gd name="connsiteX75" fmla="*/ 2179743 w 2215303"/>
                  <a:gd name="connsiteY75" fmla="*/ 257387 h 1502410"/>
                  <a:gd name="connsiteX76" fmla="*/ 2197523 w 2215303"/>
                  <a:gd name="connsiteY76" fmla="*/ 267547 h 1502410"/>
                  <a:gd name="connsiteX77" fmla="*/ 2210223 w 2215303"/>
                  <a:gd name="connsiteY77" fmla="*/ 313267 h 1502410"/>
                  <a:gd name="connsiteX78" fmla="*/ 2205143 w 2215303"/>
                  <a:gd name="connsiteY78" fmla="*/ 331047 h 1502410"/>
                  <a:gd name="connsiteX79" fmla="*/ 2189903 w 2215303"/>
                  <a:gd name="connsiteY79" fmla="*/ 353907 h 1502410"/>
                  <a:gd name="connsiteX80" fmla="*/ 2202603 w 2215303"/>
                  <a:gd name="connsiteY80" fmla="*/ 379307 h 1502410"/>
                  <a:gd name="connsiteX81" fmla="*/ 2215303 w 2215303"/>
                  <a:gd name="connsiteY81" fmla="*/ 404707 h 1502410"/>
                  <a:gd name="connsiteX82" fmla="*/ 2202603 w 2215303"/>
                  <a:gd name="connsiteY82" fmla="*/ 417407 h 1502410"/>
                  <a:gd name="connsiteX83" fmla="*/ 2177203 w 2215303"/>
                  <a:gd name="connsiteY83" fmla="*/ 427567 h 1502410"/>
                  <a:gd name="connsiteX84" fmla="*/ 2184823 w 2215303"/>
                  <a:gd name="connsiteY84" fmla="*/ 455507 h 1502410"/>
                  <a:gd name="connsiteX85" fmla="*/ 2189903 w 2215303"/>
                  <a:gd name="connsiteY85" fmla="*/ 468207 h 1502410"/>
                  <a:gd name="connsiteX86" fmla="*/ 2177203 w 2215303"/>
                  <a:gd name="connsiteY86" fmla="*/ 493607 h 1502410"/>
                  <a:gd name="connsiteX87" fmla="*/ 2184823 w 2215303"/>
                  <a:gd name="connsiteY87" fmla="*/ 557107 h 1502410"/>
                  <a:gd name="connsiteX88" fmla="*/ 2156883 w 2215303"/>
                  <a:gd name="connsiteY88" fmla="*/ 587587 h 1502410"/>
                  <a:gd name="connsiteX89" fmla="*/ 2123863 w 2215303"/>
                  <a:gd name="connsiteY89" fmla="*/ 625687 h 1502410"/>
                  <a:gd name="connsiteX90" fmla="*/ 2121323 w 2215303"/>
                  <a:gd name="connsiteY90" fmla="*/ 651087 h 1502410"/>
                  <a:gd name="connsiteX91" fmla="*/ 2123863 w 2215303"/>
                  <a:gd name="connsiteY91" fmla="*/ 681567 h 1502410"/>
                  <a:gd name="connsiteX92" fmla="*/ 2113703 w 2215303"/>
                  <a:gd name="connsiteY92" fmla="*/ 699347 h 1502410"/>
                  <a:gd name="connsiteX93" fmla="*/ 2080683 w 2215303"/>
                  <a:gd name="connsiteY93" fmla="*/ 717127 h 1502410"/>
                  <a:gd name="connsiteX94" fmla="*/ 2045123 w 2215303"/>
                  <a:gd name="connsiteY94" fmla="*/ 724747 h 1502410"/>
                  <a:gd name="connsiteX95" fmla="*/ 2012103 w 2215303"/>
                  <a:gd name="connsiteY95" fmla="*/ 719667 h 1502410"/>
                  <a:gd name="connsiteX96" fmla="*/ 1986703 w 2215303"/>
                  <a:gd name="connsiteY96" fmla="*/ 714587 h 1502410"/>
                  <a:gd name="connsiteX97" fmla="*/ 1925743 w 2215303"/>
                  <a:gd name="connsiteY97" fmla="*/ 729827 h 1502410"/>
                  <a:gd name="connsiteX98" fmla="*/ 1887643 w 2215303"/>
                  <a:gd name="connsiteY98" fmla="*/ 734907 h 1502410"/>
                  <a:gd name="connsiteX99" fmla="*/ 1844463 w 2215303"/>
                  <a:gd name="connsiteY99" fmla="*/ 719667 h 1502410"/>
                  <a:gd name="connsiteX100" fmla="*/ 1824143 w 2215303"/>
                  <a:gd name="connsiteY100" fmla="*/ 701887 h 1502410"/>
                  <a:gd name="connsiteX101" fmla="*/ 1821603 w 2215303"/>
                  <a:gd name="connsiteY101" fmla="*/ 668867 h 1502410"/>
                  <a:gd name="connsiteX102" fmla="*/ 1806363 w 2215303"/>
                  <a:gd name="connsiteY102" fmla="*/ 661247 h 1502410"/>
                  <a:gd name="connsiteX103" fmla="*/ 1775883 w 2215303"/>
                  <a:gd name="connsiteY103" fmla="*/ 671407 h 1502410"/>
                  <a:gd name="connsiteX104" fmla="*/ 1755563 w 2215303"/>
                  <a:gd name="connsiteY104" fmla="*/ 663787 h 1502410"/>
                  <a:gd name="connsiteX105" fmla="*/ 1747943 w 2215303"/>
                  <a:gd name="connsiteY105" fmla="*/ 653627 h 1502410"/>
                  <a:gd name="connsiteX106" fmla="*/ 1725083 w 2215303"/>
                  <a:gd name="connsiteY106" fmla="*/ 668867 h 1502410"/>
                  <a:gd name="connsiteX107" fmla="*/ 1694603 w 2215303"/>
                  <a:gd name="connsiteY107" fmla="*/ 686647 h 1502410"/>
                  <a:gd name="connsiteX108" fmla="*/ 1674283 w 2215303"/>
                  <a:gd name="connsiteY108" fmla="*/ 701887 h 1502410"/>
                  <a:gd name="connsiteX109" fmla="*/ 1681903 w 2215303"/>
                  <a:gd name="connsiteY109" fmla="*/ 722207 h 1502410"/>
                  <a:gd name="connsiteX110" fmla="*/ 1689523 w 2215303"/>
                  <a:gd name="connsiteY110" fmla="*/ 742527 h 1502410"/>
                  <a:gd name="connsiteX111" fmla="*/ 1684443 w 2215303"/>
                  <a:gd name="connsiteY111" fmla="*/ 770467 h 1502410"/>
                  <a:gd name="connsiteX112" fmla="*/ 1699683 w 2215303"/>
                  <a:gd name="connsiteY112" fmla="*/ 783167 h 1502410"/>
                  <a:gd name="connsiteX113" fmla="*/ 1674283 w 2215303"/>
                  <a:gd name="connsiteY113" fmla="*/ 803487 h 1502410"/>
                  <a:gd name="connsiteX114" fmla="*/ 1656503 w 2215303"/>
                  <a:gd name="connsiteY114" fmla="*/ 826347 h 1502410"/>
                  <a:gd name="connsiteX115" fmla="*/ 1664123 w 2215303"/>
                  <a:gd name="connsiteY115" fmla="*/ 851747 h 1502410"/>
                  <a:gd name="connsiteX116" fmla="*/ 1692063 w 2215303"/>
                  <a:gd name="connsiteY116" fmla="*/ 874607 h 1502410"/>
                  <a:gd name="connsiteX117" fmla="*/ 1725083 w 2215303"/>
                  <a:gd name="connsiteY117" fmla="*/ 894927 h 1502410"/>
                  <a:gd name="connsiteX118" fmla="*/ 1750483 w 2215303"/>
                  <a:gd name="connsiteY118" fmla="*/ 907627 h 1502410"/>
                  <a:gd name="connsiteX119" fmla="*/ 1773343 w 2215303"/>
                  <a:gd name="connsiteY119" fmla="*/ 920327 h 1502410"/>
                  <a:gd name="connsiteX120" fmla="*/ 1786043 w 2215303"/>
                  <a:gd name="connsiteY120" fmla="*/ 953347 h 1502410"/>
                  <a:gd name="connsiteX121" fmla="*/ 1788583 w 2215303"/>
                  <a:gd name="connsiteY121" fmla="*/ 973667 h 1502410"/>
                  <a:gd name="connsiteX122" fmla="*/ 1821603 w 2215303"/>
                  <a:gd name="connsiteY122" fmla="*/ 1052407 h 1502410"/>
                  <a:gd name="connsiteX123" fmla="*/ 1847003 w 2215303"/>
                  <a:gd name="connsiteY123" fmla="*/ 1075267 h 1502410"/>
                  <a:gd name="connsiteX124" fmla="*/ 1877483 w 2215303"/>
                  <a:gd name="connsiteY124" fmla="*/ 1082887 h 1502410"/>
                  <a:gd name="connsiteX125" fmla="*/ 1923203 w 2215303"/>
                  <a:gd name="connsiteY125" fmla="*/ 1090507 h 1502410"/>
                  <a:gd name="connsiteX126" fmla="*/ 1902883 w 2215303"/>
                  <a:gd name="connsiteY126" fmla="*/ 1115907 h 1502410"/>
                  <a:gd name="connsiteX127" fmla="*/ 1844463 w 2215303"/>
                  <a:gd name="connsiteY127" fmla="*/ 1143847 h 1502410"/>
                  <a:gd name="connsiteX128" fmla="*/ 1811443 w 2215303"/>
                  <a:gd name="connsiteY128" fmla="*/ 1159087 h 1502410"/>
                  <a:gd name="connsiteX129" fmla="*/ 1796203 w 2215303"/>
                  <a:gd name="connsiteY129" fmla="*/ 1174327 h 1502410"/>
                  <a:gd name="connsiteX130" fmla="*/ 1775883 w 2215303"/>
                  <a:gd name="connsiteY130" fmla="*/ 1202267 h 1502410"/>
                  <a:gd name="connsiteX131" fmla="*/ 1740323 w 2215303"/>
                  <a:gd name="connsiteY131" fmla="*/ 1212427 h 1502410"/>
                  <a:gd name="connsiteX132" fmla="*/ 1704763 w 2215303"/>
                  <a:gd name="connsiteY132" fmla="*/ 1214967 h 1502410"/>
                  <a:gd name="connsiteX133" fmla="*/ 1648883 w 2215303"/>
                  <a:gd name="connsiteY133" fmla="*/ 1268307 h 1502410"/>
                  <a:gd name="connsiteX134" fmla="*/ 1631103 w 2215303"/>
                  <a:gd name="connsiteY134" fmla="*/ 1270847 h 1502410"/>
                  <a:gd name="connsiteX135" fmla="*/ 1641263 w 2215303"/>
                  <a:gd name="connsiteY135" fmla="*/ 1296247 h 1502410"/>
                  <a:gd name="connsiteX136" fmla="*/ 1704763 w 2215303"/>
                  <a:gd name="connsiteY136" fmla="*/ 1314027 h 1502410"/>
                  <a:gd name="connsiteX137" fmla="*/ 1735243 w 2215303"/>
                  <a:gd name="connsiteY137" fmla="*/ 1339427 h 1502410"/>
                  <a:gd name="connsiteX138" fmla="*/ 1714923 w 2215303"/>
                  <a:gd name="connsiteY138" fmla="*/ 1347047 h 1502410"/>
                  <a:gd name="connsiteX139" fmla="*/ 1694603 w 2215303"/>
                  <a:gd name="connsiteY139" fmla="*/ 1359747 h 1502410"/>
                  <a:gd name="connsiteX140" fmla="*/ 1692063 w 2215303"/>
                  <a:gd name="connsiteY140" fmla="*/ 1387687 h 1502410"/>
                  <a:gd name="connsiteX141" fmla="*/ 1689523 w 2215303"/>
                  <a:gd name="connsiteY141" fmla="*/ 1408007 h 1502410"/>
                  <a:gd name="connsiteX142" fmla="*/ 1686983 w 2215303"/>
                  <a:gd name="connsiteY142" fmla="*/ 1435947 h 1502410"/>
                  <a:gd name="connsiteX143" fmla="*/ 1697143 w 2215303"/>
                  <a:gd name="connsiteY143" fmla="*/ 1484207 h 1502410"/>
                  <a:gd name="connsiteX144" fmla="*/ 1661583 w 2215303"/>
                  <a:gd name="connsiteY144" fmla="*/ 1501987 h 1502410"/>
                  <a:gd name="connsiteX145" fmla="*/ 1620943 w 2215303"/>
                  <a:gd name="connsiteY145" fmla="*/ 1486747 h 1502410"/>
                  <a:gd name="connsiteX146" fmla="*/ 1559983 w 2215303"/>
                  <a:gd name="connsiteY146" fmla="*/ 1489287 h 1502410"/>
                  <a:gd name="connsiteX147" fmla="*/ 1552363 w 2215303"/>
                  <a:gd name="connsiteY147" fmla="*/ 1443567 h 1502410"/>
                  <a:gd name="connsiteX148" fmla="*/ 1542203 w 2215303"/>
                  <a:gd name="connsiteY148" fmla="*/ 1423247 h 1502410"/>
                  <a:gd name="connsiteX149" fmla="*/ 1519343 w 2215303"/>
                  <a:gd name="connsiteY149" fmla="*/ 1433407 h 1502410"/>
                  <a:gd name="connsiteX150" fmla="*/ 1506643 w 2215303"/>
                  <a:gd name="connsiteY150" fmla="*/ 1405467 h 1502410"/>
                  <a:gd name="connsiteX151" fmla="*/ 1521883 w 2215303"/>
                  <a:gd name="connsiteY151" fmla="*/ 1377527 h 1502410"/>
                  <a:gd name="connsiteX152" fmla="*/ 1506643 w 2215303"/>
                  <a:gd name="connsiteY152" fmla="*/ 1334347 h 1502410"/>
                  <a:gd name="connsiteX153" fmla="*/ 1496483 w 2215303"/>
                  <a:gd name="connsiteY153" fmla="*/ 1296247 h 1502410"/>
                  <a:gd name="connsiteX154" fmla="*/ 1435523 w 2215303"/>
                  <a:gd name="connsiteY154" fmla="*/ 1281007 h 1502410"/>
                  <a:gd name="connsiteX155" fmla="*/ 1399963 w 2215303"/>
                  <a:gd name="connsiteY155" fmla="*/ 1303867 h 1502410"/>
                  <a:gd name="connsiteX156" fmla="*/ 1379643 w 2215303"/>
                  <a:gd name="connsiteY156" fmla="*/ 1341967 h 1502410"/>
                  <a:gd name="connsiteX157" fmla="*/ 1336463 w 2215303"/>
                  <a:gd name="connsiteY157" fmla="*/ 1359747 h 1502410"/>
                  <a:gd name="connsiteX158" fmla="*/ 1305983 w 2215303"/>
                  <a:gd name="connsiteY158" fmla="*/ 1364827 h 1502410"/>
                  <a:gd name="connsiteX159" fmla="*/ 1288203 w 2215303"/>
                  <a:gd name="connsiteY159" fmla="*/ 1349587 h 1502410"/>
                  <a:gd name="connsiteX160" fmla="*/ 1285663 w 2215303"/>
                  <a:gd name="connsiteY160" fmla="*/ 1331807 h 1502410"/>
                  <a:gd name="connsiteX161" fmla="*/ 1255183 w 2215303"/>
                  <a:gd name="connsiteY161" fmla="*/ 1336887 h 1502410"/>
                  <a:gd name="connsiteX162" fmla="*/ 1257723 w 2215303"/>
                  <a:gd name="connsiteY162" fmla="*/ 1316567 h 1502410"/>
                  <a:gd name="connsiteX163" fmla="*/ 1229783 w 2215303"/>
                  <a:gd name="connsiteY163" fmla="*/ 1303867 h 1502410"/>
                  <a:gd name="connsiteX164" fmla="*/ 1219623 w 2215303"/>
                  <a:gd name="connsiteY164" fmla="*/ 1281007 h 1502410"/>
                  <a:gd name="connsiteX165" fmla="*/ 1191683 w 2215303"/>
                  <a:gd name="connsiteY165" fmla="*/ 1296247 h 1502410"/>
                  <a:gd name="connsiteX166" fmla="*/ 1148503 w 2215303"/>
                  <a:gd name="connsiteY166" fmla="*/ 1286087 h 1502410"/>
                  <a:gd name="connsiteX167" fmla="*/ 1130723 w 2215303"/>
                  <a:gd name="connsiteY167" fmla="*/ 1273387 h 1502410"/>
                  <a:gd name="connsiteX168" fmla="*/ 1095163 w 2215303"/>
                  <a:gd name="connsiteY168" fmla="*/ 1258147 h 1502410"/>
                  <a:gd name="connsiteX169" fmla="*/ 1082463 w 2215303"/>
                  <a:gd name="connsiteY169" fmla="*/ 1220047 h 1502410"/>
                  <a:gd name="connsiteX170" fmla="*/ 1090083 w 2215303"/>
                  <a:gd name="connsiteY170" fmla="*/ 1174327 h 1502410"/>
                  <a:gd name="connsiteX171" fmla="*/ 1062143 w 2215303"/>
                  <a:gd name="connsiteY171" fmla="*/ 1151467 h 1502410"/>
                  <a:gd name="connsiteX172" fmla="*/ 1064683 w 2215303"/>
                  <a:gd name="connsiteY172" fmla="*/ 1090507 h 1502410"/>
                  <a:gd name="connsiteX173" fmla="*/ 1074843 w 2215303"/>
                  <a:gd name="connsiteY173" fmla="*/ 1057487 h 1502410"/>
                  <a:gd name="connsiteX174" fmla="*/ 1067223 w 2215303"/>
                  <a:gd name="connsiteY174" fmla="*/ 1016847 h 1502410"/>
                  <a:gd name="connsiteX175" fmla="*/ 1029123 w 2215303"/>
                  <a:gd name="connsiteY175" fmla="*/ 983827 h 1502410"/>
                  <a:gd name="connsiteX176" fmla="*/ 960543 w 2215303"/>
                  <a:gd name="connsiteY176" fmla="*/ 976207 h 1502410"/>
                  <a:gd name="connsiteX177" fmla="*/ 876723 w 2215303"/>
                  <a:gd name="connsiteY177" fmla="*/ 983827 h 1502410"/>
                  <a:gd name="connsiteX178" fmla="*/ 803063 w 2215303"/>
                  <a:gd name="connsiteY178" fmla="*/ 986367 h 1502410"/>
                  <a:gd name="connsiteX179" fmla="*/ 782743 w 2215303"/>
                  <a:gd name="connsiteY179" fmla="*/ 973667 h 1502410"/>
                  <a:gd name="connsiteX180" fmla="*/ 782743 w 2215303"/>
                  <a:gd name="connsiteY180" fmla="*/ 953347 h 1502410"/>
                  <a:gd name="connsiteX181" fmla="*/ 721783 w 2215303"/>
                  <a:gd name="connsiteY181" fmla="*/ 958427 h 1502410"/>
                  <a:gd name="connsiteX182" fmla="*/ 665903 w 2215303"/>
                  <a:gd name="connsiteY182" fmla="*/ 978747 h 1502410"/>
                  <a:gd name="connsiteX183" fmla="*/ 625263 w 2215303"/>
                  <a:gd name="connsiteY183" fmla="*/ 981287 h 1502410"/>
                  <a:gd name="connsiteX184" fmla="*/ 592243 w 2215303"/>
                  <a:gd name="connsiteY184" fmla="*/ 960967 h 1502410"/>
                  <a:gd name="connsiteX185" fmla="*/ 559223 w 2215303"/>
                  <a:gd name="connsiteY185" fmla="*/ 958427 h 1502410"/>
                  <a:gd name="connsiteX186" fmla="*/ 533823 w 2215303"/>
                  <a:gd name="connsiteY186" fmla="*/ 905087 h 1502410"/>
                  <a:gd name="connsiteX187" fmla="*/ 541443 w 2215303"/>
                  <a:gd name="connsiteY187" fmla="*/ 856827 h 1502410"/>
                  <a:gd name="connsiteX188" fmla="*/ 569383 w 2215303"/>
                  <a:gd name="connsiteY188" fmla="*/ 788247 h 1502410"/>
                  <a:gd name="connsiteX189" fmla="*/ 554143 w 2215303"/>
                  <a:gd name="connsiteY189" fmla="*/ 755227 h 1502410"/>
                  <a:gd name="connsiteX190" fmla="*/ 559223 w 2215303"/>
                  <a:gd name="connsiteY190" fmla="*/ 706967 h 1502410"/>
                  <a:gd name="connsiteX191" fmla="*/ 505883 w 2215303"/>
                  <a:gd name="connsiteY191" fmla="*/ 694267 h 1502410"/>
                  <a:gd name="connsiteX192" fmla="*/ 483023 w 2215303"/>
                  <a:gd name="connsiteY192" fmla="*/ 671407 h 1502410"/>
                  <a:gd name="connsiteX193" fmla="*/ 450003 w 2215303"/>
                  <a:gd name="connsiteY193" fmla="*/ 676487 h 1502410"/>
                  <a:gd name="connsiteX194" fmla="*/ 437303 w 2215303"/>
                  <a:gd name="connsiteY194" fmla="*/ 653627 h 1502410"/>
                  <a:gd name="connsiteX195" fmla="*/ 404283 w 2215303"/>
                  <a:gd name="connsiteY195" fmla="*/ 668867 h 1502410"/>
                  <a:gd name="connsiteX196" fmla="*/ 411903 w 2215303"/>
                  <a:gd name="connsiteY196" fmla="*/ 691727 h 1502410"/>
                  <a:gd name="connsiteX197" fmla="*/ 383963 w 2215303"/>
                  <a:gd name="connsiteY197" fmla="*/ 694267 h 1502410"/>
                  <a:gd name="connsiteX198" fmla="*/ 350943 w 2215303"/>
                  <a:gd name="connsiteY198" fmla="*/ 691727 h 1502410"/>
                  <a:gd name="connsiteX199" fmla="*/ 340783 w 2215303"/>
                  <a:gd name="connsiteY199" fmla="*/ 717127 h 1502410"/>
                  <a:gd name="connsiteX200" fmla="*/ 358563 w 2215303"/>
                  <a:gd name="connsiteY200" fmla="*/ 757767 h 1502410"/>
                  <a:gd name="connsiteX201" fmla="*/ 343323 w 2215303"/>
                  <a:gd name="connsiteY201" fmla="*/ 773007 h 1502410"/>
                  <a:gd name="connsiteX202" fmla="*/ 292523 w 2215303"/>
                  <a:gd name="connsiteY202" fmla="*/ 785707 h 1502410"/>
                  <a:gd name="connsiteX203" fmla="*/ 254423 w 2215303"/>
                  <a:gd name="connsiteY203" fmla="*/ 821267 h 1502410"/>
                  <a:gd name="connsiteX204" fmla="*/ 241723 w 2215303"/>
                  <a:gd name="connsiteY204" fmla="*/ 803487 h 1502410"/>
                  <a:gd name="connsiteX205" fmla="*/ 241723 w 2215303"/>
                  <a:gd name="connsiteY205" fmla="*/ 773007 h 1502410"/>
                  <a:gd name="connsiteX206" fmla="*/ 208703 w 2215303"/>
                  <a:gd name="connsiteY206" fmla="*/ 765387 h 1502410"/>
                  <a:gd name="connsiteX207" fmla="*/ 213783 w 2215303"/>
                  <a:gd name="connsiteY207" fmla="*/ 790787 h 1502410"/>
                  <a:gd name="connsiteX208" fmla="*/ 206163 w 2215303"/>
                  <a:gd name="connsiteY208" fmla="*/ 806027 h 1502410"/>
                  <a:gd name="connsiteX209" fmla="*/ 188383 w 2215303"/>
                  <a:gd name="connsiteY209" fmla="*/ 790787 h 1502410"/>
                  <a:gd name="connsiteX210" fmla="*/ 170603 w 2215303"/>
                  <a:gd name="connsiteY210" fmla="*/ 811107 h 1502410"/>
                  <a:gd name="connsiteX211" fmla="*/ 178223 w 2215303"/>
                  <a:gd name="connsiteY211" fmla="*/ 833967 h 1502410"/>
                  <a:gd name="connsiteX212" fmla="*/ 165523 w 2215303"/>
                  <a:gd name="connsiteY212" fmla="*/ 841587 h 1502410"/>
                  <a:gd name="connsiteX213" fmla="*/ 170603 w 2215303"/>
                  <a:gd name="connsiteY213" fmla="*/ 872067 h 1502410"/>
                  <a:gd name="connsiteX214" fmla="*/ 135043 w 2215303"/>
                  <a:gd name="connsiteY214" fmla="*/ 879687 h 1502410"/>
                  <a:gd name="connsiteX215" fmla="*/ 58843 w 2215303"/>
                  <a:gd name="connsiteY215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552363 w 2215303"/>
                  <a:gd name="connsiteY65" fmla="*/ 155787 h 1502410"/>
                  <a:gd name="connsiteX66" fmla="*/ 1623483 w 2215303"/>
                  <a:gd name="connsiteY66" fmla="*/ 178647 h 1502410"/>
                  <a:gd name="connsiteX67" fmla="*/ 1697143 w 2215303"/>
                  <a:gd name="connsiteY67" fmla="*/ 196427 h 1502410"/>
                  <a:gd name="connsiteX68" fmla="*/ 1722543 w 2215303"/>
                  <a:gd name="connsiteY68" fmla="*/ 221827 h 1502410"/>
                  <a:gd name="connsiteX69" fmla="*/ 1763183 w 2215303"/>
                  <a:gd name="connsiteY69" fmla="*/ 216747 h 1502410"/>
                  <a:gd name="connsiteX70" fmla="*/ 1824143 w 2215303"/>
                  <a:gd name="connsiteY70" fmla="*/ 224367 h 1502410"/>
                  <a:gd name="connsiteX71" fmla="*/ 1847003 w 2215303"/>
                  <a:gd name="connsiteY71" fmla="*/ 226907 h 1502410"/>
                  <a:gd name="connsiteX72" fmla="*/ 1946063 w 2215303"/>
                  <a:gd name="connsiteY72" fmla="*/ 237067 h 1502410"/>
                  <a:gd name="connsiteX73" fmla="*/ 2101003 w 2215303"/>
                  <a:gd name="connsiteY73" fmla="*/ 252307 h 1502410"/>
                  <a:gd name="connsiteX74" fmla="*/ 2179743 w 2215303"/>
                  <a:gd name="connsiteY74" fmla="*/ 257387 h 1502410"/>
                  <a:gd name="connsiteX75" fmla="*/ 2197523 w 2215303"/>
                  <a:gd name="connsiteY75" fmla="*/ 267547 h 1502410"/>
                  <a:gd name="connsiteX76" fmla="*/ 2210223 w 2215303"/>
                  <a:gd name="connsiteY76" fmla="*/ 313267 h 1502410"/>
                  <a:gd name="connsiteX77" fmla="*/ 2205143 w 2215303"/>
                  <a:gd name="connsiteY77" fmla="*/ 331047 h 1502410"/>
                  <a:gd name="connsiteX78" fmla="*/ 2189903 w 2215303"/>
                  <a:gd name="connsiteY78" fmla="*/ 353907 h 1502410"/>
                  <a:gd name="connsiteX79" fmla="*/ 2202603 w 2215303"/>
                  <a:gd name="connsiteY79" fmla="*/ 379307 h 1502410"/>
                  <a:gd name="connsiteX80" fmla="*/ 2215303 w 2215303"/>
                  <a:gd name="connsiteY80" fmla="*/ 404707 h 1502410"/>
                  <a:gd name="connsiteX81" fmla="*/ 2202603 w 2215303"/>
                  <a:gd name="connsiteY81" fmla="*/ 417407 h 1502410"/>
                  <a:gd name="connsiteX82" fmla="*/ 2177203 w 2215303"/>
                  <a:gd name="connsiteY82" fmla="*/ 427567 h 1502410"/>
                  <a:gd name="connsiteX83" fmla="*/ 2184823 w 2215303"/>
                  <a:gd name="connsiteY83" fmla="*/ 455507 h 1502410"/>
                  <a:gd name="connsiteX84" fmla="*/ 2189903 w 2215303"/>
                  <a:gd name="connsiteY84" fmla="*/ 468207 h 1502410"/>
                  <a:gd name="connsiteX85" fmla="*/ 2177203 w 2215303"/>
                  <a:gd name="connsiteY85" fmla="*/ 493607 h 1502410"/>
                  <a:gd name="connsiteX86" fmla="*/ 2184823 w 2215303"/>
                  <a:gd name="connsiteY86" fmla="*/ 557107 h 1502410"/>
                  <a:gd name="connsiteX87" fmla="*/ 2156883 w 2215303"/>
                  <a:gd name="connsiteY87" fmla="*/ 587587 h 1502410"/>
                  <a:gd name="connsiteX88" fmla="*/ 2123863 w 2215303"/>
                  <a:gd name="connsiteY88" fmla="*/ 625687 h 1502410"/>
                  <a:gd name="connsiteX89" fmla="*/ 2121323 w 2215303"/>
                  <a:gd name="connsiteY89" fmla="*/ 651087 h 1502410"/>
                  <a:gd name="connsiteX90" fmla="*/ 2123863 w 2215303"/>
                  <a:gd name="connsiteY90" fmla="*/ 681567 h 1502410"/>
                  <a:gd name="connsiteX91" fmla="*/ 2113703 w 2215303"/>
                  <a:gd name="connsiteY91" fmla="*/ 699347 h 1502410"/>
                  <a:gd name="connsiteX92" fmla="*/ 2080683 w 2215303"/>
                  <a:gd name="connsiteY92" fmla="*/ 717127 h 1502410"/>
                  <a:gd name="connsiteX93" fmla="*/ 2045123 w 2215303"/>
                  <a:gd name="connsiteY93" fmla="*/ 724747 h 1502410"/>
                  <a:gd name="connsiteX94" fmla="*/ 2012103 w 2215303"/>
                  <a:gd name="connsiteY94" fmla="*/ 719667 h 1502410"/>
                  <a:gd name="connsiteX95" fmla="*/ 1986703 w 2215303"/>
                  <a:gd name="connsiteY95" fmla="*/ 714587 h 1502410"/>
                  <a:gd name="connsiteX96" fmla="*/ 1925743 w 2215303"/>
                  <a:gd name="connsiteY96" fmla="*/ 729827 h 1502410"/>
                  <a:gd name="connsiteX97" fmla="*/ 1887643 w 2215303"/>
                  <a:gd name="connsiteY97" fmla="*/ 734907 h 1502410"/>
                  <a:gd name="connsiteX98" fmla="*/ 1844463 w 2215303"/>
                  <a:gd name="connsiteY98" fmla="*/ 719667 h 1502410"/>
                  <a:gd name="connsiteX99" fmla="*/ 1824143 w 2215303"/>
                  <a:gd name="connsiteY99" fmla="*/ 701887 h 1502410"/>
                  <a:gd name="connsiteX100" fmla="*/ 1821603 w 2215303"/>
                  <a:gd name="connsiteY100" fmla="*/ 668867 h 1502410"/>
                  <a:gd name="connsiteX101" fmla="*/ 1806363 w 2215303"/>
                  <a:gd name="connsiteY101" fmla="*/ 661247 h 1502410"/>
                  <a:gd name="connsiteX102" fmla="*/ 1775883 w 2215303"/>
                  <a:gd name="connsiteY102" fmla="*/ 671407 h 1502410"/>
                  <a:gd name="connsiteX103" fmla="*/ 1755563 w 2215303"/>
                  <a:gd name="connsiteY103" fmla="*/ 663787 h 1502410"/>
                  <a:gd name="connsiteX104" fmla="*/ 1747943 w 2215303"/>
                  <a:gd name="connsiteY104" fmla="*/ 653627 h 1502410"/>
                  <a:gd name="connsiteX105" fmla="*/ 1725083 w 2215303"/>
                  <a:gd name="connsiteY105" fmla="*/ 668867 h 1502410"/>
                  <a:gd name="connsiteX106" fmla="*/ 1694603 w 2215303"/>
                  <a:gd name="connsiteY106" fmla="*/ 686647 h 1502410"/>
                  <a:gd name="connsiteX107" fmla="*/ 1674283 w 2215303"/>
                  <a:gd name="connsiteY107" fmla="*/ 701887 h 1502410"/>
                  <a:gd name="connsiteX108" fmla="*/ 1681903 w 2215303"/>
                  <a:gd name="connsiteY108" fmla="*/ 722207 h 1502410"/>
                  <a:gd name="connsiteX109" fmla="*/ 1689523 w 2215303"/>
                  <a:gd name="connsiteY109" fmla="*/ 742527 h 1502410"/>
                  <a:gd name="connsiteX110" fmla="*/ 1684443 w 2215303"/>
                  <a:gd name="connsiteY110" fmla="*/ 770467 h 1502410"/>
                  <a:gd name="connsiteX111" fmla="*/ 1699683 w 2215303"/>
                  <a:gd name="connsiteY111" fmla="*/ 783167 h 1502410"/>
                  <a:gd name="connsiteX112" fmla="*/ 1674283 w 2215303"/>
                  <a:gd name="connsiteY112" fmla="*/ 803487 h 1502410"/>
                  <a:gd name="connsiteX113" fmla="*/ 1656503 w 2215303"/>
                  <a:gd name="connsiteY113" fmla="*/ 826347 h 1502410"/>
                  <a:gd name="connsiteX114" fmla="*/ 1664123 w 2215303"/>
                  <a:gd name="connsiteY114" fmla="*/ 851747 h 1502410"/>
                  <a:gd name="connsiteX115" fmla="*/ 1692063 w 2215303"/>
                  <a:gd name="connsiteY115" fmla="*/ 874607 h 1502410"/>
                  <a:gd name="connsiteX116" fmla="*/ 1725083 w 2215303"/>
                  <a:gd name="connsiteY116" fmla="*/ 894927 h 1502410"/>
                  <a:gd name="connsiteX117" fmla="*/ 1750483 w 2215303"/>
                  <a:gd name="connsiteY117" fmla="*/ 907627 h 1502410"/>
                  <a:gd name="connsiteX118" fmla="*/ 1773343 w 2215303"/>
                  <a:gd name="connsiteY118" fmla="*/ 920327 h 1502410"/>
                  <a:gd name="connsiteX119" fmla="*/ 1786043 w 2215303"/>
                  <a:gd name="connsiteY119" fmla="*/ 953347 h 1502410"/>
                  <a:gd name="connsiteX120" fmla="*/ 1788583 w 2215303"/>
                  <a:gd name="connsiteY120" fmla="*/ 973667 h 1502410"/>
                  <a:gd name="connsiteX121" fmla="*/ 1821603 w 2215303"/>
                  <a:gd name="connsiteY121" fmla="*/ 1052407 h 1502410"/>
                  <a:gd name="connsiteX122" fmla="*/ 1847003 w 2215303"/>
                  <a:gd name="connsiteY122" fmla="*/ 1075267 h 1502410"/>
                  <a:gd name="connsiteX123" fmla="*/ 1877483 w 2215303"/>
                  <a:gd name="connsiteY123" fmla="*/ 1082887 h 1502410"/>
                  <a:gd name="connsiteX124" fmla="*/ 1923203 w 2215303"/>
                  <a:gd name="connsiteY124" fmla="*/ 1090507 h 1502410"/>
                  <a:gd name="connsiteX125" fmla="*/ 1902883 w 2215303"/>
                  <a:gd name="connsiteY125" fmla="*/ 1115907 h 1502410"/>
                  <a:gd name="connsiteX126" fmla="*/ 1844463 w 2215303"/>
                  <a:gd name="connsiteY126" fmla="*/ 1143847 h 1502410"/>
                  <a:gd name="connsiteX127" fmla="*/ 1811443 w 2215303"/>
                  <a:gd name="connsiteY127" fmla="*/ 1159087 h 1502410"/>
                  <a:gd name="connsiteX128" fmla="*/ 1796203 w 2215303"/>
                  <a:gd name="connsiteY128" fmla="*/ 1174327 h 1502410"/>
                  <a:gd name="connsiteX129" fmla="*/ 1775883 w 2215303"/>
                  <a:gd name="connsiteY129" fmla="*/ 1202267 h 1502410"/>
                  <a:gd name="connsiteX130" fmla="*/ 1740323 w 2215303"/>
                  <a:gd name="connsiteY130" fmla="*/ 1212427 h 1502410"/>
                  <a:gd name="connsiteX131" fmla="*/ 1704763 w 2215303"/>
                  <a:gd name="connsiteY131" fmla="*/ 1214967 h 1502410"/>
                  <a:gd name="connsiteX132" fmla="*/ 1648883 w 2215303"/>
                  <a:gd name="connsiteY132" fmla="*/ 1268307 h 1502410"/>
                  <a:gd name="connsiteX133" fmla="*/ 1631103 w 2215303"/>
                  <a:gd name="connsiteY133" fmla="*/ 1270847 h 1502410"/>
                  <a:gd name="connsiteX134" fmla="*/ 1641263 w 2215303"/>
                  <a:gd name="connsiteY134" fmla="*/ 1296247 h 1502410"/>
                  <a:gd name="connsiteX135" fmla="*/ 1704763 w 2215303"/>
                  <a:gd name="connsiteY135" fmla="*/ 1314027 h 1502410"/>
                  <a:gd name="connsiteX136" fmla="*/ 1735243 w 2215303"/>
                  <a:gd name="connsiteY136" fmla="*/ 1339427 h 1502410"/>
                  <a:gd name="connsiteX137" fmla="*/ 1714923 w 2215303"/>
                  <a:gd name="connsiteY137" fmla="*/ 1347047 h 1502410"/>
                  <a:gd name="connsiteX138" fmla="*/ 1694603 w 2215303"/>
                  <a:gd name="connsiteY138" fmla="*/ 1359747 h 1502410"/>
                  <a:gd name="connsiteX139" fmla="*/ 1692063 w 2215303"/>
                  <a:gd name="connsiteY139" fmla="*/ 1387687 h 1502410"/>
                  <a:gd name="connsiteX140" fmla="*/ 1689523 w 2215303"/>
                  <a:gd name="connsiteY140" fmla="*/ 1408007 h 1502410"/>
                  <a:gd name="connsiteX141" fmla="*/ 1686983 w 2215303"/>
                  <a:gd name="connsiteY141" fmla="*/ 1435947 h 1502410"/>
                  <a:gd name="connsiteX142" fmla="*/ 1697143 w 2215303"/>
                  <a:gd name="connsiteY142" fmla="*/ 1484207 h 1502410"/>
                  <a:gd name="connsiteX143" fmla="*/ 1661583 w 2215303"/>
                  <a:gd name="connsiteY143" fmla="*/ 1501987 h 1502410"/>
                  <a:gd name="connsiteX144" fmla="*/ 1620943 w 2215303"/>
                  <a:gd name="connsiteY144" fmla="*/ 1486747 h 1502410"/>
                  <a:gd name="connsiteX145" fmla="*/ 1559983 w 2215303"/>
                  <a:gd name="connsiteY145" fmla="*/ 1489287 h 1502410"/>
                  <a:gd name="connsiteX146" fmla="*/ 1552363 w 2215303"/>
                  <a:gd name="connsiteY146" fmla="*/ 1443567 h 1502410"/>
                  <a:gd name="connsiteX147" fmla="*/ 1542203 w 2215303"/>
                  <a:gd name="connsiteY147" fmla="*/ 1423247 h 1502410"/>
                  <a:gd name="connsiteX148" fmla="*/ 1519343 w 2215303"/>
                  <a:gd name="connsiteY148" fmla="*/ 1433407 h 1502410"/>
                  <a:gd name="connsiteX149" fmla="*/ 1506643 w 2215303"/>
                  <a:gd name="connsiteY149" fmla="*/ 1405467 h 1502410"/>
                  <a:gd name="connsiteX150" fmla="*/ 1521883 w 2215303"/>
                  <a:gd name="connsiteY150" fmla="*/ 1377527 h 1502410"/>
                  <a:gd name="connsiteX151" fmla="*/ 1506643 w 2215303"/>
                  <a:gd name="connsiteY151" fmla="*/ 1334347 h 1502410"/>
                  <a:gd name="connsiteX152" fmla="*/ 1496483 w 2215303"/>
                  <a:gd name="connsiteY152" fmla="*/ 1296247 h 1502410"/>
                  <a:gd name="connsiteX153" fmla="*/ 1435523 w 2215303"/>
                  <a:gd name="connsiteY153" fmla="*/ 1281007 h 1502410"/>
                  <a:gd name="connsiteX154" fmla="*/ 1399963 w 2215303"/>
                  <a:gd name="connsiteY154" fmla="*/ 1303867 h 1502410"/>
                  <a:gd name="connsiteX155" fmla="*/ 1379643 w 2215303"/>
                  <a:gd name="connsiteY155" fmla="*/ 1341967 h 1502410"/>
                  <a:gd name="connsiteX156" fmla="*/ 1336463 w 2215303"/>
                  <a:gd name="connsiteY156" fmla="*/ 1359747 h 1502410"/>
                  <a:gd name="connsiteX157" fmla="*/ 1305983 w 2215303"/>
                  <a:gd name="connsiteY157" fmla="*/ 1364827 h 1502410"/>
                  <a:gd name="connsiteX158" fmla="*/ 1288203 w 2215303"/>
                  <a:gd name="connsiteY158" fmla="*/ 1349587 h 1502410"/>
                  <a:gd name="connsiteX159" fmla="*/ 1285663 w 2215303"/>
                  <a:gd name="connsiteY159" fmla="*/ 1331807 h 1502410"/>
                  <a:gd name="connsiteX160" fmla="*/ 1255183 w 2215303"/>
                  <a:gd name="connsiteY160" fmla="*/ 1336887 h 1502410"/>
                  <a:gd name="connsiteX161" fmla="*/ 1257723 w 2215303"/>
                  <a:gd name="connsiteY161" fmla="*/ 1316567 h 1502410"/>
                  <a:gd name="connsiteX162" fmla="*/ 1229783 w 2215303"/>
                  <a:gd name="connsiteY162" fmla="*/ 1303867 h 1502410"/>
                  <a:gd name="connsiteX163" fmla="*/ 1219623 w 2215303"/>
                  <a:gd name="connsiteY163" fmla="*/ 1281007 h 1502410"/>
                  <a:gd name="connsiteX164" fmla="*/ 1191683 w 2215303"/>
                  <a:gd name="connsiteY164" fmla="*/ 1296247 h 1502410"/>
                  <a:gd name="connsiteX165" fmla="*/ 1148503 w 2215303"/>
                  <a:gd name="connsiteY165" fmla="*/ 1286087 h 1502410"/>
                  <a:gd name="connsiteX166" fmla="*/ 1130723 w 2215303"/>
                  <a:gd name="connsiteY166" fmla="*/ 1273387 h 1502410"/>
                  <a:gd name="connsiteX167" fmla="*/ 1095163 w 2215303"/>
                  <a:gd name="connsiteY167" fmla="*/ 1258147 h 1502410"/>
                  <a:gd name="connsiteX168" fmla="*/ 1082463 w 2215303"/>
                  <a:gd name="connsiteY168" fmla="*/ 1220047 h 1502410"/>
                  <a:gd name="connsiteX169" fmla="*/ 1090083 w 2215303"/>
                  <a:gd name="connsiteY169" fmla="*/ 1174327 h 1502410"/>
                  <a:gd name="connsiteX170" fmla="*/ 1062143 w 2215303"/>
                  <a:gd name="connsiteY170" fmla="*/ 1151467 h 1502410"/>
                  <a:gd name="connsiteX171" fmla="*/ 1064683 w 2215303"/>
                  <a:gd name="connsiteY171" fmla="*/ 1090507 h 1502410"/>
                  <a:gd name="connsiteX172" fmla="*/ 1074843 w 2215303"/>
                  <a:gd name="connsiteY172" fmla="*/ 1057487 h 1502410"/>
                  <a:gd name="connsiteX173" fmla="*/ 1067223 w 2215303"/>
                  <a:gd name="connsiteY173" fmla="*/ 1016847 h 1502410"/>
                  <a:gd name="connsiteX174" fmla="*/ 1029123 w 2215303"/>
                  <a:gd name="connsiteY174" fmla="*/ 983827 h 1502410"/>
                  <a:gd name="connsiteX175" fmla="*/ 960543 w 2215303"/>
                  <a:gd name="connsiteY175" fmla="*/ 976207 h 1502410"/>
                  <a:gd name="connsiteX176" fmla="*/ 876723 w 2215303"/>
                  <a:gd name="connsiteY176" fmla="*/ 983827 h 1502410"/>
                  <a:gd name="connsiteX177" fmla="*/ 803063 w 2215303"/>
                  <a:gd name="connsiteY177" fmla="*/ 986367 h 1502410"/>
                  <a:gd name="connsiteX178" fmla="*/ 782743 w 2215303"/>
                  <a:gd name="connsiteY178" fmla="*/ 973667 h 1502410"/>
                  <a:gd name="connsiteX179" fmla="*/ 782743 w 2215303"/>
                  <a:gd name="connsiteY179" fmla="*/ 953347 h 1502410"/>
                  <a:gd name="connsiteX180" fmla="*/ 721783 w 2215303"/>
                  <a:gd name="connsiteY180" fmla="*/ 958427 h 1502410"/>
                  <a:gd name="connsiteX181" fmla="*/ 665903 w 2215303"/>
                  <a:gd name="connsiteY181" fmla="*/ 978747 h 1502410"/>
                  <a:gd name="connsiteX182" fmla="*/ 625263 w 2215303"/>
                  <a:gd name="connsiteY182" fmla="*/ 981287 h 1502410"/>
                  <a:gd name="connsiteX183" fmla="*/ 592243 w 2215303"/>
                  <a:gd name="connsiteY183" fmla="*/ 960967 h 1502410"/>
                  <a:gd name="connsiteX184" fmla="*/ 559223 w 2215303"/>
                  <a:gd name="connsiteY184" fmla="*/ 958427 h 1502410"/>
                  <a:gd name="connsiteX185" fmla="*/ 533823 w 2215303"/>
                  <a:gd name="connsiteY185" fmla="*/ 905087 h 1502410"/>
                  <a:gd name="connsiteX186" fmla="*/ 541443 w 2215303"/>
                  <a:gd name="connsiteY186" fmla="*/ 856827 h 1502410"/>
                  <a:gd name="connsiteX187" fmla="*/ 569383 w 2215303"/>
                  <a:gd name="connsiteY187" fmla="*/ 788247 h 1502410"/>
                  <a:gd name="connsiteX188" fmla="*/ 554143 w 2215303"/>
                  <a:gd name="connsiteY188" fmla="*/ 755227 h 1502410"/>
                  <a:gd name="connsiteX189" fmla="*/ 559223 w 2215303"/>
                  <a:gd name="connsiteY189" fmla="*/ 706967 h 1502410"/>
                  <a:gd name="connsiteX190" fmla="*/ 505883 w 2215303"/>
                  <a:gd name="connsiteY190" fmla="*/ 694267 h 1502410"/>
                  <a:gd name="connsiteX191" fmla="*/ 483023 w 2215303"/>
                  <a:gd name="connsiteY191" fmla="*/ 671407 h 1502410"/>
                  <a:gd name="connsiteX192" fmla="*/ 450003 w 2215303"/>
                  <a:gd name="connsiteY192" fmla="*/ 676487 h 1502410"/>
                  <a:gd name="connsiteX193" fmla="*/ 437303 w 2215303"/>
                  <a:gd name="connsiteY193" fmla="*/ 653627 h 1502410"/>
                  <a:gd name="connsiteX194" fmla="*/ 404283 w 2215303"/>
                  <a:gd name="connsiteY194" fmla="*/ 668867 h 1502410"/>
                  <a:gd name="connsiteX195" fmla="*/ 411903 w 2215303"/>
                  <a:gd name="connsiteY195" fmla="*/ 691727 h 1502410"/>
                  <a:gd name="connsiteX196" fmla="*/ 383963 w 2215303"/>
                  <a:gd name="connsiteY196" fmla="*/ 694267 h 1502410"/>
                  <a:gd name="connsiteX197" fmla="*/ 350943 w 2215303"/>
                  <a:gd name="connsiteY197" fmla="*/ 691727 h 1502410"/>
                  <a:gd name="connsiteX198" fmla="*/ 340783 w 2215303"/>
                  <a:gd name="connsiteY198" fmla="*/ 717127 h 1502410"/>
                  <a:gd name="connsiteX199" fmla="*/ 358563 w 2215303"/>
                  <a:gd name="connsiteY199" fmla="*/ 757767 h 1502410"/>
                  <a:gd name="connsiteX200" fmla="*/ 343323 w 2215303"/>
                  <a:gd name="connsiteY200" fmla="*/ 773007 h 1502410"/>
                  <a:gd name="connsiteX201" fmla="*/ 292523 w 2215303"/>
                  <a:gd name="connsiteY201" fmla="*/ 785707 h 1502410"/>
                  <a:gd name="connsiteX202" fmla="*/ 254423 w 2215303"/>
                  <a:gd name="connsiteY202" fmla="*/ 821267 h 1502410"/>
                  <a:gd name="connsiteX203" fmla="*/ 241723 w 2215303"/>
                  <a:gd name="connsiteY203" fmla="*/ 803487 h 1502410"/>
                  <a:gd name="connsiteX204" fmla="*/ 241723 w 2215303"/>
                  <a:gd name="connsiteY204" fmla="*/ 773007 h 1502410"/>
                  <a:gd name="connsiteX205" fmla="*/ 208703 w 2215303"/>
                  <a:gd name="connsiteY205" fmla="*/ 765387 h 1502410"/>
                  <a:gd name="connsiteX206" fmla="*/ 213783 w 2215303"/>
                  <a:gd name="connsiteY206" fmla="*/ 790787 h 1502410"/>
                  <a:gd name="connsiteX207" fmla="*/ 206163 w 2215303"/>
                  <a:gd name="connsiteY207" fmla="*/ 806027 h 1502410"/>
                  <a:gd name="connsiteX208" fmla="*/ 188383 w 2215303"/>
                  <a:gd name="connsiteY208" fmla="*/ 790787 h 1502410"/>
                  <a:gd name="connsiteX209" fmla="*/ 170603 w 2215303"/>
                  <a:gd name="connsiteY209" fmla="*/ 811107 h 1502410"/>
                  <a:gd name="connsiteX210" fmla="*/ 178223 w 2215303"/>
                  <a:gd name="connsiteY210" fmla="*/ 833967 h 1502410"/>
                  <a:gd name="connsiteX211" fmla="*/ 165523 w 2215303"/>
                  <a:gd name="connsiteY211" fmla="*/ 841587 h 1502410"/>
                  <a:gd name="connsiteX212" fmla="*/ 170603 w 2215303"/>
                  <a:gd name="connsiteY212" fmla="*/ 872067 h 1502410"/>
                  <a:gd name="connsiteX213" fmla="*/ 135043 w 2215303"/>
                  <a:gd name="connsiteY213" fmla="*/ 879687 h 1502410"/>
                  <a:gd name="connsiteX214" fmla="*/ 58843 w 2215303"/>
                  <a:gd name="connsiteY214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623483 w 2215303"/>
                  <a:gd name="connsiteY65" fmla="*/ 178647 h 1502410"/>
                  <a:gd name="connsiteX66" fmla="*/ 1697143 w 2215303"/>
                  <a:gd name="connsiteY66" fmla="*/ 196427 h 1502410"/>
                  <a:gd name="connsiteX67" fmla="*/ 1722543 w 2215303"/>
                  <a:gd name="connsiteY67" fmla="*/ 221827 h 1502410"/>
                  <a:gd name="connsiteX68" fmla="*/ 1763183 w 2215303"/>
                  <a:gd name="connsiteY68" fmla="*/ 216747 h 1502410"/>
                  <a:gd name="connsiteX69" fmla="*/ 1824143 w 2215303"/>
                  <a:gd name="connsiteY69" fmla="*/ 224367 h 1502410"/>
                  <a:gd name="connsiteX70" fmla="*/ 1847003 w 2215303"/>
                  <a:gd name="connsiteY70" fmla="*/ 226907 h 1502410"/>
                  <a:gd name="connsiteX71" fmla="*/ 1946063 w 2215303"/>
                  <a:gd name="connsiteY71" fmla="*/ 237067 h 1502410"/>
                  <a:gd name="connsiteX72" fmla="*/ 2101003 w 2215303"/>
                  <a:gd name="connsiteY72" fmla="*/ 252307 h 1502410"/>
                  <a:gd name="connsiteX73" fmla="*/ 2179743 w 2215303"/>
                  <a:gd name="connsiteY73" fmla="*/ 257387 h 1502410"/>
                  <a:gd name="connsiteX74" fmla="*/ 2197523 w 2215303"/>
                  <a:gd name="connsiteY74" fmla="*/ 267547 h 1502410"/>
                  <a:gd name="connsiteX75" fmla="*/ 2210223 w 2215303"/>
                  <a:gd name="connsiteY75" fmla="*/ 313267 h 1502410"/>
                  <a:gd name="connsiteX76" fmla="*/ 2205143 w 2215303"/>
                  <a:gd name="connsiteY76" fmla="*/ 331047 h 1502410"/>
                  <a:gd name="connsiteX77" fmla="*/ 2189903 w 2215303"/>
                  <a:gd name="connsiteY77" fmla="*/ 353907 h 1502410"/>
                  <a:gd name="connsiteX78" fmla="*/ 2202603 w 2215303"/>
                  <a:gd name="connsiteY78" fmla="*/ 379307 h 1502410"/>
                  <a:gd name="connsiteX79" fmla="*/ 2215303 w 2215303"/>
                  <a:gd name="connsiteY79" fmla="*/ 404707 h 1502410"/>
                  <a:gd name="connsiteX80" fmla="*/ 2202603 w 2215303"/>
                  <a:gd name="connsiteY80" fmla="*/ 417407 h 1502410"/>
                  <a:gd name="connsiteX81" fmla="*/ 2177203 w 2215303"/>
                  <a:gd name="connsiteY81" fmla="*/ 427567 h 1502410"/>
                  <a:gd name="connsiteX82" fmla="*/ 2184823 w 2215303"/>
                  <a:gd name="connsiteY82" fmla="*/ 455507 h 1502410"/>
                  <a:gd name="connsiteX83" fmla="*/ 2189903 w 2215303"/>
                  <a:gd name="connsiteY83" fmla="*/ 468207 h 1502410"/>
                  <a:gd name="connsiteX84" fmla="*/ 2177203 w 2215303"/>
                  <a:gd name="connsiteY84" fmla="*/ 493607 h 1502410"/>
                  <a:gd name="connsiteX85" fmla="*/ 2184823 w 2215303"/>
                  <a:gd name="connsiteY85" fmla="*/ 557107 h 1502410"/>
                  <a:gd name="connsiteX86" fmla="*/ 2156883 w 2215303"/>
                  <a:gd name="connsiteY86" fmla="*/ 587587 h 1502410"/>
                  <a:gd name="connsiteX87" fmla="*/ 2123863 w 2215303"/>
                  <a:gd name="connsiteY87" fmla="*/ 625687 h 1502410"/>
                  <a:gd name="connsiteX88" fmla="*/ 2121323 w 2215303"/>
                  <a:gd name="connsiteY88" fmla="*/ 651087 h 1502410"/>
                  <a:gd name="connsiteX89" fmla="*/ 2123863 w 2215303"/>
                  <a:gd name="connsiteY89" fmla="*/ 681567 h 1502410"/>
                  <a:gd name="connsiteX90" fmla="*/ 2113703 w 2215303"/>
                  <a:gd name="connsiteY90" fmla="*/ 699347 h 1502410"/>
                  <a:gd name="connsiteX91" fmla="*/ 2080683 w 2215303"/>
                  <a:gd name="connsiteY91" fmla="*/ 717127 h 1502410"/>
                  <a:gd name="connsiteX92" fmla="*/ 2045123 w 2215303"/>
                  <a:gd name="connsiteY92" fmla="*/ 724747 h 1502410"/>
                  <a:gd name="connsiteX93" fmla="*/ 2012103 w 2215303"/>
                  <a:gd name="connsiteY93" fmla="*/ 719667 h 1502410"/>
                  <a:gd name="connsiteX94" fmla="*/ 1986703 w 2215303"/>
                  <a:gd name="connsiteY94" fmla="*/ 714587 h 1502410"/>
                  <a:gd name="connsiteX95" fmla="*/ 1925743 w 2215303"/>
                  <a:gd name="connsiteY95" fmla="*/ 729827 h 1502410"/>
                  <a:gd name="connsiteX96" fmla="*/ 1887643 w 2215303"/>
                  <a:gd name="connsiteY96" fmla="*/ 734907 h 1502410"/>
                  <a:gd name="connsiteX97" fmla="*/ 1844463 w 2215303"/>
                  <a:gd name="connsiteY97" fmla="*/ 719667 h 1502410"/>
                  <a:gd name="connsiteX98" fmla="*/ 1824143 w 2215303"/>
                  <a:gd name="connsiteY98" fmla="*/ 701887 h 1502410"/>
                  <a:gd name="connsiteX99" fmla="*/ 1821603 w 2215303"/>
                  <a:gd name="connsiteY99" fmla="*/ 668867 h 1502410"/>
                  <a:gd name="connsiteX100" fmla="*/ 1806363 w 2215303"/>
                  <a:gd name="connsiteY100" fmla="*/ 661247 h 1502410"/>
                  <a:gd name="connsiteX101" fmla="*/ 1775883 w 2215303"/>
                  <a:gd name="connsiteY101" fmla="*/ 671407 h 1502410"/>
                  <a:gd name="connsiteX102" fmla="*/ 1755563 w 2215303"/>
                  <a:gd name="connsiteY102" fmla="*/ 663787 h 1502410"/>
                  <a:gd name="connsiteX103" fmla="*/ 1747943 w 2215303"/>
                  <a:gd name="connsiteY103" fmla="*/ 653627 h 1502410"/>
                  <a:gd name="connsiteX104" fmla="*/ 1725083 w 2215303"/>
                  <a:gd name="connsiteY104" fmla="*/ 668867 h 1502410"/>
                  <a:gd name="connsiteX105" fmla="*/ 1694603 w 2215303"/>
                  <a:gd name="connsiteY105" fmla="*/ 686647 h 1502410"/>
                  <a:gd name="connsiteX106" fmla="*/ 1674283 w 2215303"/>
                  <a:gd name="connsiteY106" fmla="*/ 701887 h 1502410"/>
                  <a:gd name="connsiteX107" fmla="*/ 1681903 w 2215303"/>
                  <a:gd name="connsiteY107" fmla="*/ 722207 h 1502410"/>
                  <a:gd name="connsiteX108" fmla="*/ 1689523 w 2215303"/>
                  <a:gd name="connsiteY108" fmla="*/ 742527 h 1502410"/>
                  <a:gd name="connsiteX109" fmla="*/ 1684443 w 2215303"/>
                  <a:gd name="connsiteY109" fmla="*/ 770467 h 1502410"/>
                  <a:gd name="connsiteX110" fmla="*/ 1699683 w 2215303"/>
                  <a:gd name="connsiteY110" fmla="*/ 783167 h 1502410"/>
                  <a:gd name="connsiteX111" fmla="*/ 1674283 w 2215303"/>
                  <a:gd name="connsiteY111" fmla="*/ 803487 h 1502410"/>
                  <a:gd name="connsiteX112" fmla="*/ 1656503 w 2215303"/>
                  <a:gd name="connsiteY112" fmla="*/ 826347 h 1502410"/>
                  <a:gd name="connsiteX113" fmla="*/ 1664123 w 2215303"/>
                  <a:gd name="connsiteY113" fmla="*/ 851747 h 1502410"/>
                  <a:gd name="connsiteX114" fmla="*/ 1692063 w 2215303"/>
                  <a:gd name="connsiteY114" fmla="*/ 874607 h 1502410"/>
                  <a:gd name="connsiteX115" fmla="*/ 1725083 w 2215303"/>
                  <a:gd name="connsiteY115" fmla="*/ 894927 h 1502410"/>
                  <a:gd name="connsiteX116" fmla="*/ 1750483 w 2215303"/>
                  <a:gd name="connsiteY116" fmla="*/ 907627 h 1502410"/>
                  <a:gd name="connsiteX117" fmla="*/ 1773343 w 2215303"/>
                  <a:gd name="connsiteY117" fmla="*/ 920327 h 1502410"/>
                  <a:gd name="connsiteX118" fmla="*/ 1786043 w 2215303"/>
                  <a:gd name="connsiteY118" fmla="*/ 953347 h 1502410"/>
                  <a:gd name="connsiteX119" fmla="*/ 1788583 w 2215303"/>
                  <a:gd name="connsiteY119" fmla="*/ 973667 h 1502410"/>
                  <a:gd name="connsiteX120" fmla="*/ 1821603 w 2215303"/>
                  <a:gd name="connsiteY120" fmla="*/ 1052407 h 1502410"/>
                  <a:gd name="connsiteX121" fmla="*/ 1847003 w 2215303"/>
                  <a:gd name="connsiteY121" fmla="*/ 1075267 h 1502410"/>
                  <a:gd name="connsiteX122" fmla="*/ 1877483 w 2215303"/>
                  <a:gd name="connsiteY122" fmla="*/ 1082887 h 1502410"/>
                  <a:gd name="connsiteX123" fmla="*/ 1923203 w 2215303"/>
                  <a:gd name="connsiteY123" fmla="*/ 1090507 h 1502410"/>
                  <a:gd name="connsiteX124" fmla="*/ 1902883 w 2215303"/>
                  <a:gd name="connsiteY124" fmla="*/ 1115907 h 1502410"/>
                  <a:gd name="connsiteX125" fmla="*/ 1844463 w 2215303"/>
                  <a:gd name="connsiteY125" fmla="*/ 1143847 h 1502410"/>
                  <a:gd name="connsiteX126" fmla="*/ 1811443 w 2215303"/>
                  <a:gd name="connsiteY126" fmla="*/ 1159087 h 1502410"/>
                  <a:gd name="connsiteX127" fmla="*/ 1796203 w 2215303"/>
                  <a:gd name="connsiteY127" fmla="*/ 1174327 h 1502410"/>
                  <a:gd name="connsiteX128" fmla="*/ 1775883 w 2215303"/>
                  <a:gd name="connsiteY128" fmla="*/ 1202267 h 1502410"/>
                  <a:gd name="connsiteX129" fmla="*/ 1740323 w 2215303"/>
                  <a:gd name="connsiteY129" fmla="*/ 1212427 h 1502410"/>
                  <a:gd name="connsiteX130" fmla="*/ 1704763 w 2215303"/>
                  <a:gd name="connsiteY130" fmla="*/ 1214967 h 1502410"/>
                  <a:gd name="connsiteX131" fmla="*/ 1648883 w 2215303"/>
                  <a:gd name="connsiteY131" fmla="*/ 1268307 h 1502410"/>
                  <a:gd name="connsiteX132" fmla="*/ 1631103 w 2215303"/>
                  <a:gd name="connsiteY132" fmla="*/ 1270847 h 1502410"/>
                  <a:gd name="connsiteX133" fmla="*/ 1641263 w 2215303"/>
                  <a:gd name="connsiteY133" fmla="*/ 1296247 h 1502410"/>
                  <a:gd name="connsiteX134" fmla="*/ 1704763 w 2215303"/>
                  <a:gd name="connsiteY134" fmla="*/ 1314027 h 1502410"/>
                  <a:gd name="connsiteX135" fmla="*/ 1735243 w 2215303"/>
                  <a:gd name="connsiteY135" fmla="*/ 1339427 h 1502410"/>
                  <a:gd name="connsiteX136" fmla="*/ 1714923 w 2215303"/>
                  <a:gd name="connsiteY136" fmla="*/ 1347047 h 1502410"/>
                  <a:gd name="connsiteX137" fmla="*/ 1694603 w 2215303"/>
                  <a:gd name="connsiteY137" fmla="*/ 1359747 h 1502410"/>
                  <a:gd name="connsiteX138" fmla="*/ 1692063 w 2215303"/>
                  <a:gd name="connsiteY138" fmla="*/ 1387687 h 1502410"/>
                  <a:gd name="connsiteX139" fmla="*/ 1689523 w 2215303"/>
                  <a:gd name="connsiteY139" fmla="*/ 1408007 h 1502410"/>
                  <a:gd name="connsiteX140" fmla="*/ 1686983 w 2215303"/>
                  <a:gd name="connsiteY140" fmla="*/ 1435947 h 1502410"/>
                  <a:gd name="connsiteX141" fmla="*/ 1697143 w 2215303"/>
                  <a:gd name="connsiteY141" fmla="*/ 1484207 h 1502410"/>
                  <a:gd name="connsiteX142" fmla="*/ 1661583 w 2215303"/>
                  <a:gd name="connsiteY142" fmla="*/ 1501987 h 1502410"/>
                  <a:gd name="connsiteX143" fmla="*/ 1620943 w 2215303"/>
                  <a:gd name="connsiteY143" fmla="*/ 1486747 h 1502410"/>
                  <a:gd name="connsiteX144" fmla="*/ 1559983 w 2215303"/>
                  <a:gd name="connsiteY144" fmla="*/ 1489287 h 1502410"/>
                  <a:gd name="connsiteX145" fmla="*/ 1552363 w 2215303"/>
                  <a:gd name="connsiteY145" fmla="*/ 1443567 h 1502410"/>
                  <a:gd name="connsiteX146" fmla="*/ 1542203 w 2215303"/>
                  <a:gd name="connsiteY146" fmla="*/ 1423247 h 1502410"/>
                  <a:gd name="connsiteX147" fmla="*/ 1519343 w 2215303"/>
                  <a:gd name="connsiteY147" fmla="*/ 1433407 h 1502410"/>
                  <a:gd name="connsiteX148" fmla="*/ 1506643 w 2215303"/>
                  <a:gd name="connsiteY148" fmla="*/ 1405467 h 1502410"/>
                  <a:gd name="connsiteX149" fmla="*/ 1521883 w 2215303"/>
                  <a:gd name="connsiteY149" fmla="*/ 1377527 h 1502410"/>
                  <a:gd name="connsiteX150" fmla="*/ 1506643 w 2215303"/>
                  <a:gd name="connsiteY150" fmla="*/ 1334347 h 1502410"/>
                  <a:gd name="connsiteX151" fmla="*/ 1496483 w 2215303"/>
                  <a:gd name="connsiteY151" fmla="*/ 1296247 h 1502410"/>
                  <a:gd name="connsiteX152" fmla="*/ 1435523 w 2215303"/>
                  <a:gd name="connsiteY152" fmla="*/ 1281007 h 1502410"/>
                  <a:gd name="connsiteX153" fmla="*/ 1399963 w 2215303"/>
                  <a:gd name="connsiteY153" fmla="*/ 1303867 h 1502410"/>
                  <a:gd name="connsiteX154" fmla="*/ 1379643 w 2215303"/>
                  <a:gd name="connsiteY154" fmla="*/ 1341967 h 1502410"/>
                  <a:gd name="connsiteX155" fmla="*/ 1336463 w 2215303"/>
                  <a:gd name="connsiteY155" fmla="*/ 1359747 h 1502410"/>
                  <a:gd name="connsiteX156" fmla="*/ 1305983 w 2215303"/>
                  <a:gd name="connsiteY156" fmla="*/ 1364827 h 1502410"/>
                  <a:gd name="connsiteX157" fmla="*/ 1288203 w 2215303"/>
                  <a:gd name="connsiteY157" fmla="*/ 1349587 h 1502410"/>
                  <a:gd name="connsiteX158" fmla="*/ 1285663 w 2215303"/>
                  <a:gd name="connsiteY158" fmla="*/ 1331807 h 1502410"/>
                  <a:gd name="connsiteX159" fmla="*/ 1255183 w 2215303"/>
                  <a:gd name="connsiteY159" fmla="*/ 1336887 h 1502410"/>
                  <a:gd name="connsiteX160" fmla="*/ 1257723 w 2215303"/>
                  <a:gd name="connsiteY160" fmla="*/ 1316567 h 1502410"/>
                  <a:gd name="connsiteX161" fmla="*/ 1229783 w 2215303"/>
                  <a:gd name="connsiteY161" fmla="*/ 1303867 h 1502410"/>
                  <a:gd name="connsiteX162" fmla="*/ 1219623 w 2215303"/>
                  <a:gd name="connsiteY162" fmla="*/ 1281007 h 1502410"/>
                  <a:gd name="connsiteX163" fmla="*/ 1191683 w 2215303"/>
                  <a:gd name="connsiteY163" fmla="*/ 1296247 h 1502410"/>
                  <a:gd name="connsiteX164" fmla="*/ 1148503 w 2215303"/>
                  <a:gd name="connsiteY164" fmla="*/ 1286087 h 1502410"/>
                  <a:gd name="connsiteX165" fmla="*/ 1130723 w 2215303"/>
                  <a:gd name="connsiteY165" fmla="*/ 1273387 h 1502410"/>
                  <a:gd name="connsiteX166" fmla="*/ 1095163 w 2215303"/>
                  <a:gd name="connsiteY166" fmla="*/ 1258147 h 1502410"/>
                  <a:gd name="connsiteX167" fmla="*/ 1082463 w 2215303"/>
                  <a:gd name="connsiteY167" fmla="*/ 1220047 h 1502410"/>
                  <a:gd name="connsiteX168" fmla="*/ 1090083 w 2215303"/>
                  <a:gd name="connsiteY168" fmla="*/ 1174327 h 1502410"/>
                  <a:gd name="connsiteX169" fmla="*/ 1062143 w 2215303"/>
                  <a:gd name="connsiteY169" fmla="*/ 1151467 h 1502410"/>
                  <a:gd name="connsiteX170" fmla="*/ 1064683 w 2215303"/>
                  <a:gd name="connsiteY170" fmla="*/ 1090507 h 1502410"/>
                  <a:gd name="connsiteX171" fmla="*/ 1074843 w 2215303"/>
                  <a:gd name="connsiteY171" fmla="*/ 1057487 h 1502410"/>
                  <a:gd name="connsiteX172" fmla="*/ 1067223 w 2215303"/>
                  <a:gd name="connsiteY172" fmla="*/ 1016847 h 1502410"/>
                  <a:gd name="connsiteX173" fmla="*/ 1029123 w 2215303"/>
                  <a:gd name="connsiteY173" fmla="*/ 983827 h 1502410"/>
                  <a:gd name="connsiteX174" fmla="*/ 960543 w 2215303"/>
                  <a:gd name="connsiteY174" fmla="*/ 976207 h 1502410"/>
                  <a:gd name="connsiteX175" fmla="*/ 876723 w 2215303"/>
                  <a:gd name="connsiteY175" fmla="*/ 983827 h 1502410"/>
                  <a:gd name="connsiteX176" fmla="*/ 803063 w 2215303"/>
                  <a:gd name="connsiteY176" fmla="*/ 986367 h 1502410"/>
                  <a:gd name="connsiteX177" fmla="*/ 782743 w 2215303"/>
                  <a:gd name="connsiteY177" fmla="*/ 973667 h 1502410"/>
                  <a:gd name="connsiteX178" fmla="*/ 782743 w 2215303"/>
                  <a:gd name="connsiteY178" fmla="*/ 953347 h 1502410"/>
                  <a:gd name="connsiteX179" fmla="*/ 721783 w 2215303"/>
                  <a:gd name="connsiteY179" fmla="*/ 958427 h 1502410"/>
                  <a:gd name="connsiteX180" fmla="*/ 665903 w 2215303"/>
                  <a:gd name="connsiteY180" fmla="*/ 978747 h 1502410"/>
                  <a:gd name="connsiteX181" fmla="*/ 625263 w 2215303"/>
                  <a:gd name="connsiteY181" fmla="*/ 981287 h 1502410"/>
                  <a:gd name="connsiteX182" fmla="*/ 592243 w 2215303"/>
                  <a:gd name="connsiteY182" fmla="*/ 960967 h 1502410"/>
                  <a:gd name="connsiteX183" fmla="*/ 559223 w 2215303"/>
                  <a:gd name="connsiteY183" fmla="*/ 958427 h 1502410"/>
                  <a:gd name="connsiteX184" fmla="*/ 533823 w 2215303"/>
                  <a:gd name="connsiteY184" fmla="*/ 905087 h 1502410"/>
                  <a:gd name="connsiteX185" fmla="*/ 541443 w 2215303"/>
                  <a:gd name="connsiteY185" fmla="*/ 856827 h 1502410"/>
                  <a:gd name="connsiteX186" fmla="*/ 569383 w 2215303"/>
                  <a:gd name="connsiteY186" fmla="*/ 788247 h 1502410"/>
                  <a:gd name="connsiteX187" fmla="*/ 554143 w 2215303"/>
                  <a:gd name="connsiteY187" fmla="*/ 755227 h 1502410"/>
                  <a:gd name="connsiteX188" fmla="*/ 559223 w 2215303"/>
                  <a:gd name="connsiteY188" fmla="*/ 706967 h 1502410"/>
                  <a:gd name="connsiteX189" fmla="*/ 505883 w 2215303"/>
                  <a:gd name="connsiteY189" fmla="*/ 694267 h 1502410"/>
                  <a:gd name="connsiteX190" fmla="*/ 483023 w 2215303"/>
                  <a:gd name="connsiteY190" fmla="*/ 671407 h 1502410"/>
                  <a:gd name="connsiteX191" fmla="*/ 450003 w 2215303"/>
                  <a:gd name="connsiteY191" fmla="*/ 676487 h 1502410"/>
                  <a:gd name="connsiteX192" fmla="*/ 437303 w 2215303"/>
                  <a:gd name="connsiteY192" fmla="*/ 653627 h 1502410"/>
                  <a:gd name="connsiteX193" fmla="*/ 404283 w 2215303"/>
                  <a:gd name="connsiteY193" fmla="*/ 668867 h 1502410"/>
                  <a:gd name="connsiteX194" fmla="*/ 411903 w 2215303"/>
                  <a:gd name="connsiteY194" fmla="*/ 691727 h 1502410"/>
                  <a:gd name="connsiteX195" fmla="*/ 383963 w 2215303"/>
                  <a:gd name="connsiteY195" fmla="*/ 694267 h 1502410"/>
                  <a:gd name="connsiteX196" fmla="*/ 350943 w 2215303"/>
                  <a:gd name="connsiteY196" fmla="*/ 691727 h 1502410"/>
                  <a:gd name="connsiteX197" fmla="*/ 340783 w 2215303"/>
                  <a:gd name="connsiteY197" fmla="*/ 717127 h 1502410"/>
                  <a:gd name="connsiteX198" fmla="*/ 358563 w 2215303"/>
                  <a:gd name="connsiteY198" fmla="*/ 757767 h 1502410"/>
                  <a:gd name="connsiteX199" fmla="*/ 343323 w 2215303"/>
                  <a:gd name="connsiteY199" fmla="*/ 773007 h 1502410"/>
                  <a:gd name="connsiteX200" fmla="*/ 292523 w 2215303"/>
                  <a:gd name="connsiteY200" fmla="*/ 785707 h 1502410"/>
                  <a:gd name="connsiteX201" fmla="*/ 254423 w 2215303"/>
                  <a:gd name="connsiteY201" fmla="*/ 821267 h 1502410"/>
                  <a:gd name="connsiteX202" fmla="*/ 241723 w 2215303"/>
                  <a:gd name="connsiteY202" fmla="*/ 803487 h 1502410"/>
                  <a:gd name="connsiteX203" fmla="*/ 241723 w 2215303"/>
                  <a:gd name="connsiteY203" fmla="*/ 773007 h 1502410"/>
                  <a:gd name="connsiteX204" fmla="*/ 208703 w 2215303"/>
                  <a:gd name="connsiteY204" fmla="*/ 765387 h 1502410"/>
                  <a:gd name="connsiteX205" fmla="*/ 213783 w 2215303"/>
                  <a:gd name="connsiteY205" fmla="*/ 790787 h 1502410"/>
                  <a:gd name="connsiteX206" fmla="*/ 206163 w 2215303"/>
                  <a:gd name="connsiteY206" fmla="*/ 806027 h 1502410"/>
                  <a:gd name="connsiteX207" fmla="*/ 188383 w 2215303"/>
                  <a:gd name="connsiteY207" fmla="*/ 790787 h 1502410"/>
                  <a:gd name="connsiteX208" fmla="*/ 170603 w 2215303"/>
                  <a:gd name="connsiteY208" fmla="*/ 811107 h 1502410"/>
                  <a:gd name="connsiteX209" fmla="*/ 178223 w 2215303"/>
                  <a:gd name="connsiteY209" fmla="*/ 833967 h 1502410"/>
                  <a:gd name="connsiteX210" fmla="*/ 165523 w 2215303"/>
                  <a:gd name="connsiteY210" fmla="*/ 841587 h 1502410"/>
                  <a:gd name="connsiteX211" fmla="*/ 170603 w 2215303"/>
                  <a:gd name="connsiteY211" fmla="*/ 872067 h 1502410"/>
                  <a:gd name="connsiteX212" fmla="*/ 135043 w 2215303"/>
                  <a:gd name="connsiteY212" fmla="*/ 879687 h 1502410"/>
                  <a:gd name="connsiteX213" fmla="*/ 58843 w 2215303"/>
                  <a:gd name="connsiteY213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623483 w 2215303"/>
                  <a:gd name="connsiteY64" fmla="*/ 178647 h 1502410"/>
                  <a:gd name="connsiteX65" fmla="*/ 1697143 w 2215303"/>
                  <a:gd name="connsiteY65" fmla="*/ 196427 h 1502410"/>
                  <a:gd name="connsiteX66" fmla="*/ 1722543 w 2215303"/>
                  <a:gd name="connsiteY66" fmla="*/ 221827 h 1502410"/>
                  <a:gd name="connsiteX67" fmla="*/ 1763183 w 2215303"/>
                  <a:gd name="connsiteY67" fmla="*/ 216747 h 1502410"/>
                  <a:gd name="connsiteX68" fmla="*/ 1824143 w 2215303"/>
                  <a:gd name="connsiteY68" fmla="*/ 224367 h 1502410"/>
                  <a:gd name="connsiteX69" fmla="*/ 1847003 w 2215303"/>
                  <a:gd name="connsiteY69" fmla="*/ 226907 h 1502410"/>
                  <a:gd name="connsiteX70" fmla="*/ 1946063 w 2215303"/>
                  <a:gd name="connsiteY70" fmla="*/ 237067 h 1502410"/>
                  <a:gd name="connsiteX71" fmla="*/ 2101003 w 2215303"/>
                  <a:gd name="connsiteY71" fmla="*/ 252307 h 1502410"/>
                  <a:gd name="connsiteX72" fmla="*/ 2179743 w 2215303"/>
                  <a:gd name="connsiteY72" fmla="*/ 257387 h 1502410"/>
                  <a:gd name="connsiteX73" fmla="*/ 2197523 w 2215303"/>
                  <a:gd name="connsiteY73" fmla="*/ 267547 h 1502410"/>
                  <a:gd name="connsiteX74" fmla="*/ 2210223 w 2215303"/>
                  <a:gd name="connsiteY74" fmla="*/ 313267 h 1502410"/>
                  <a:gd name="connsiteX75" fmla="*/ 2205143 w 2215303"/>
                  <a:gd name="connsiteY75" fmla="*/ 331047 h 1502410"/>
                  <a:gd name="connsiteX76" fmla="*/ 2189903 w 2215303"/>
                  <a:gd name="connsiteY76" fmla="*/ 353907 h 1502410"/>
                  <a:gd name="connsiteX77" fmla="*/ 2202603 w 2215303"/>
                  <a:gd name="connsiteY77" fmla="*/ 379307 h 1502410"/>
                  <a:gd name="connsiteX78" fmla="*/ 2215303 w 2215303"/>
                  <a:gd name="connsiteY78" fmla="*/ 404707 h 1502410"/>
                  <a:gd name="connsiteX79" fmla="*/ 2202603 w 2215303"/>
                  <a:gd name="connsiteY79" fmla="*/ 417407 h 1502410"/>
                  <a:gd name="connsiteX80" fmla="*/ 2177203 w 2215303"/>
                  <a:gd name="connsiteY80" fmla="*/ 427567 h 1502410"/>
                  <a:gd name="connsiteX81" fmla="*/ 2184823 w 2215303"/>
                  <a:gd name="connsiteY81" fmla="*/ 455507 h 1502410"/>
                  <a:gd name="connsiteX82" fmla="*/ 2189903 w 2215303"/>
                  <a:gd name="connsiteY82" fmla="*/ 468207 h 1502410"/>
                  <a:gd name="connsiteX83" fmla="*/ 2177203 w 2215303"/>
                  <a:gd name="connsiteY83" fmla="*/ 493607 h 1502410"/>
                  <a:gd name="connsiteX84" fmla="*/ 2184823 w 2215303"/>
                  <a:gd name="connsiteY84" fmla="*/ 557107 h 1502410"/>
                  <a:gd name="connsiteX85" fmla="*/ 2156883 w 2215303"/>
                  <a:gd name="connsiteY85" fmla="*/ 587587 h 1502410"/>
                  <a:gd name="connsiteX86" fmla="*/ 2123863 w 2215303"/>
                  <a:gd name="connsiteY86" fmla="*/ 625687 h 1502410"/>
                  <a:gd name="connsiteX87" fmla="*/ 2121323 w 2215303"/>
                  <a:gd name="connsiteY87" fmla="*/ 651087 h 1502410"/>
                  <a:gd name="connsiteX88" fmla="*/ 2123863 w 2215303"/>
                  <a:gd name="connsiteY88" fmla="*/ 681567 h 1502410"/>
                  <a:gd name="connsiteX89" fmla="*/ 2113703 w 2215303"/>
                  <a:gd name="connsiteY89" fmla="*/ 699347 h 1502410"/>
                  <a:gd name="connsiteX90" fmla="*/ 2080683 w 2215303"/>
                  <a:gd name="connsiteY90" fmla="*/ 717127 h 1502410"/>
                  <a:gd name="connsiteX91" fmla="*/ 2045123 w 2215303"/>
                  <a:gd name="connsiteY91" fmla="*/ 724747 h 1502410"/>
                  <a:gd name="connsiteX92" fmla="*/ 2012103 w 2215303"/>
                  <a:gd name="connsiteY92" fmla="*/ 719667 h 1502410"/>
                  <a:gd name="connsiteX93" fmla="*/ 1986703 w 2215303"/>
                  <a:gd name="connsiteY93" fmla="*/ 714587 h 1502410"/>
                  <a:gd name="connsiteX94" fmla="*/ 1925743 w 2215303"/>
                  <a:gd name="connsiteY94" fmla="*/ 729827 h 1502410"/>
                  <a:gd name="connsiteX95" fmla="*/ 1887643 w 2215303"/>
                  <a:gd name="connsiteY95" fmla="*/ 734907 h 1502410"/>
                  <a:gd name="connsiteX96" fmla="*/ 1844463 w 2215303"/>
                  <a:gd name="connsiteY96" fmla="*/ 719667 h 1502410"/>
                  <a:gd name="connsiteX97" fmla="*/ 1824143 w 2215303"/>
                  <a:gd name="connsiteY97" fmla="*/ 701887 h 1502410"/>
                  <a:gd name="connsiteX98" fmla="*/ 1821603 w 2215303"/>
                  <a:gd name="connsiteY98" fmla="*/ 668867 h 1502410"/>
                  <a:gd name="connsiteX99" fmla="*/ 1806363 w 2215303"/>
                  <a:gd name="connsiteY99" fmla="*/ 661247 h 1502410"/>
                  <a:gd name="connsiteX100" fmla="*/ 1775883 w 2215303"/>
                  <a:gd name="connsiteY100" fmla="*/ 671407 h 1502410"/>
                  <a:gd name="connsiteX101" fmla="*/ 1755563 w 2215303"/>
                  <a:gd name="connsiteY101" fmla="*/ 663787 h 1502410"/>
                  <a:gd name="connsiteX102" fmla="*/ 1747943 w 2215303"/>
                  <a:gd name="connsiteY102" fmla="*/ 653627 h 1502410"/>
                  <a:gd name="connsiteX103" fmla="*/ 1725083 w 2215303"/>
                  <a:gd name="connsiteY103" fmla="*/ 668867 h 1502410"/>
                  <a:gd name="connsiteX104" fmla="*/ 1694603 w 2215303"/>
                  <a:gd name="connsiteY104" fmla="*/ 686647 h 1502410"/>
                  <a:gd name="connsiteX105" fmla="*/ 1674283 w 2215303"/>
                  <a:gd name="connsiteY105" fmla="*/ 701887 h 1502410"/>
                  <a:gd name="connsiteX106" fmla="*/ 1681903 w 2215303"/>
                  <a:gd name="connsiteY106" fmla="*/ 722207 h 1502410"/>
                  <a:gd name="connsiteX107" fmla="*/ 1689523 w 2215303"/>
                  <a:gd name="connsiteY107" fmla="*/ 742527 h 1502410"/>
                  <a:gd name="connsiteX108" fmla="*/ 1684443 w 2215303"/>
                  <a:gd name="connsiteY108" fmla="*/ 770467 h 1502410"/>
                  <a:gd name="connsiteX109" fmla="*/ 1699683 w 2215303"/>
                  <a:gd name="connsiteY109" fmla="*/ 783167 h 1502410"/>
                  <a:gd name="connsiteX110" fmla="*/ 1674283 w 2215303"/>
                  <a:gd name="connsiteY110" fmla="*/ 803487 h 1502410"/>
                  <a:gd name="connsiteX111" fmla="*/ 1656503 w 2215303"/>
                  <a:gd name="connsiteY111" fmla="*/ 826347 h 1502410"/>
                  <a:gd name="connsiteX112" fmla="*/ 1664123 w 2215303"/>
                  <a:gd name="connsiteY112" fmla="*/ 851747 h 1502410"/>
                  <a:gd name="connsiteX113" fmla="*/ 1692063 w 2215303"/>
                  <a:gd name="connsiteY113" fmla="*/ 874607 h 1502410"/>
                  <a:gd name="connsiteX114" fmla="*/ 1725083 w 2215303"/>
                  <a:gd name="connsiteY114" fmla="*/ 894927 h 1502410"/>
                  <a:gd name="connsiteX115" fmla="*/ 1750483 w 2215303"/>
                  <a:gd name="connsiteY115" fmla="*/ 907627 h 1502410"/>
                  <a:gd name="connsiteX116" fmla="*/ 1773343 w 2215303"/>
                  <a:gd name="connsiteY116" fmla="*/ 920327 h 1502410"/>
                  <a:gd name="connsiteX117" fmla="*/ 1786043 w 2215303"/>
                  <a:gd name="connsiteY117" fmla="*/ 953347 h 1502410"/>
                  <a:gd name="connsiteX118" fmla="*/ 1788583 w 2215303"/>
                  <a:gd name="connsiteY118" fmla="*/ 973667 h 1502410"/>
                  <a:gd name="connsiteX119" fmla="*/ 1821603 w 2215303"/>
                  <a:gd name="connsiteY119" fmla="*/ 1052407 h 1502410"/>
                  <a:gd name="connsiteX120" fmla="*/ 1847003 w 2215303"/>
                  <a:gd name="connsiteY120" fmla="*/ 1075267 h 1502410"/>
                  <a:gd name="connsiteX121" fmla="*/ 1877483 w 2215303"/>
                  <a:gd name="connsiteY121" fmla="*/ 1082887 h 1502410"/>
                  <a:gd name="connsiteX122" fmla="*/ 1923203 w 2215303"/>
                  <a:gd name="connsiteY122" fmla="*/ 1090507 h 1502410"/>
                  <a:gd name="connsiteX123" fmla="*/ 1902883 w 2215303"/>
                  <a:gd name="connsiteY123" fmla="*/ 1115907 h 1502410"/>
                  <a:gd name="connsiteX124" fmla="*/ 1844463 w 2215303"/>
                  <a:gd name="connsiteY124" fmla="*/ 1143847 h 1502410"/>
                  <a:gd name="connsiteX125" fmla="*/ 1811443 w 2215303"/>
                  <a:gd name="connsiteY125" fmla="*/ 1159087 h 1502410"/>
                  <a:gd name="connsiteX126" fmla="*/ 1796203 w 2215303"/>
                  <a:gd name="connsiteY126" fmla="*/ 1174327 h 1502410"/>
                  <a:gd name="connsiteX127" fmla="*/ 1775883 w 2215303"/>
                  <a:gd name="connsiteY127" fmla="*/ 1202267 h 1502410"/>
                  <a:gd name="connsiteX128" fmla="*/ 1740323 w 2215303"/>
                  <a:gd name="connsiteY128" fmla="*/ 1212427 h 1502410"/>
                  <a:gd name="connsiteX129" fmla="*/ 1704763 w 2215303"/>
                  <a:gd name="connsiteY129" fmla="*/ 1214967 h 1502410"/>
                  <a:gd name="connsiteX130" fmla="*/ 1648883 w 2215303"/>
                  <a:gd name="connsiteY130" fmla="*/ 1268307 h 1502410"/>
                  <a:gd name="connsiteX131" fmla="*/ 1631103 w 2215303"/>
                  <a:gd name="connsiteY131" fmla="*/ 1270847 h 1502410"/>
                  <a:gd name="connsiteX132" fmla="*/ 1641263 w 2215303"/>
                  <a:gd name="connsiteY132" fmla="*/ 1296247 h 1502410"/>
                  <a:gd name="connsiteX133" fmla="*/ 1704763 w 2215303"/>
                  <a:gd name="connsiteY133" fmla="*/ 1314027 h 1502410"/>
                  <a:gd name="connsiteX134" fmla="*/ 1735243 w 2215303"/>
                  <a:gd name="connsiteY134" fmla="*/ 1339427 h 1502410"/>
                  <a:gd name="connsiteX135" fmla="*/ 1714923 w 2215303"/>
                  <a:gd name="connsiteY135" fmla="*/ 1347047 h 1502410"/>
                  <a:gd name="connsiteX136" fmla="*/ 1694603 w 2215303"/>
                  <a:gd name="connsiteY136" fmla="*/ 1359747 h 1502410"/>
                  <a:gd name="connsiteX137" fmla="*/ 1692063 w 2215303"/>
                  <a:gd name="connsiteY137" fmla="*/ 1387687 h 1502410"/>
                  <a:gd name="connsiteX138" fmla="*/ 1689523 w 2215303"/>
                  <a:gd name="connsiteY138" fmla="*/ 1408007 h 1502410"/>
                  <a:gd name="connsiteX139" fmla="*/ 1686983 w 2215303"/>
                  <a:gd name="connsiteY139" fmla="*/ 1435947 h 1502410"/>
                  <a:gd name="connsiteX140" fmla="*/ 1697143 w 2215303"/>
                  <a:gd name="connsiteY140" fmla="*/ 1484207 h 1502410"/>
                  <a:gd name="connsiteX141" fmla="*/ 1661583 w 2215303"/>
                  <a:gd name="connsiteY141" fmla="*/ 1501987 h 1502410"/>
                  <a:gd name="connsiteX142" fmla="*/ 1620943 w 2215303"/>
                  <a:gd name="connsiteY142" fmla="*/ 1486747 h 1502410"/>
                  <a:gd name="connsiteX143" fmla="*/ 1559983 w 2215303"/>
                  <a:gd name="connsiteY143" fmla="*/ 1489287 h 1502410"/>
                  <a:gd name="connsiteX144" fmla="*/ 1552363 w 2215303"/>
                  <a:gd name="connsiteY144" fmla="*/ 1443567 h 1502410"/>
                  <a:gd name="connsiteX145" fmla="*/ 1542203 w 2215303"/>
                  <a:gd name="connsiteY145" fmla="*/ 1423247 h 1502410"/>
                  <a:gd name="connsiteX146" fmla="*/ 1519343 w 2215303"/>
                  <a:gd name="connsiteY146" fmla="*/ 1433407 h 1502410"/>
                  <a:gd name="connsiteX147" fmla="*/ 1506643 w 2215303"/>
                  <a:gd name="connsiteY147" fmla="*/ 1405467 h 1502410"/>
                  <a:gd name="connsiteX148" fmla="*/ 1521883 w 2215303"/>
                  <a:gd name="connsiteY148" fmla="*/ 1377527 h 1502410"/>
                  <a:gd name="connsiteX149" fmla="*/ 1506643 w 2215303"/>
                  <a:gd name="connsiteY149" fmla="*/ 1334347 h 1502410"/>
                  <a:gd name="connsiteX150" fmla="*/ 1496483 w 2215303"/>
                  <a:gd name="connsiteY150" fmla="*/ 1296247 h 1502410"/>
                  <a:gd name="connsiteX151" fmla="*/ 1435523 w 2215303"/>
                  <a:gd name="connsiteY151" fmla="*/ 1281007 h 1502410"/>
                  <a:gd name="connsiteX152" fmla="*/ 1399963 w 2215303"/>
                  <a:gd name="connsiteY152" fmla="*/ 1303867 h 1502410"/>
                  <a:gd name="connsiteX153" fmla="*/ 1379643 w 2215303"/>
                  <a:gd name="connsiteY153" fmla="*/ 1341967 h 1502410"/>
                  <a:gd name="connsiteX154" fmla="*/ 1336463 w 2215303"/>
                  <a:gd name="connsiteY154" fmla="*/ 1359747 h 1502410"/>
                  <a:gd name="connsiteX155" fmla="*/ 1305983 w 2215303"/>
                  <a:gd name="connsiteY155" fmla="*/ 1364827 h 1502410"/>
                  <a:gd name="connsiteX156" fmla="*/ 1288203 w 2215303"/>
                  <a:gd name="connsiteY156" fmla="*/ 1349587 h 1502410"/>
                  <a:gd name="connsiteX157" fmla="*/ 1285663 w 2215303"/>
                  <a:gd name="connsiteY157" fmla="*/ 1331807 h 1502410"/>
                  <a:gd name="connsiteX158" fmla="*/ 1255183 w 2215303"/>
                  <a:gd name="connsiteY158" fmla="*/ 1336887 h 1502410"/>
                  <a:gd name="connsiteX159" fmla="*/ 1257723 w 2215303"/>
                  <a:gd name="connsiteY159" fmla="*/ 1316567 h 1502410"/>
                  <a:gd name="connsiteX160" fmla="*/ 1229783 w 2215303"/>
                  <a:gd name="connsiteY160" fmla="*/ 1303867 h 1502410"/>
                  <a:gd name="connsiteX161" fmla="*/ 1219623 w 2215303"/>
                  <a:gd name="connsiteY161" fmla="*/ 1281007 h 1502410"/>
                  <a:gd name="connsiteX162" fmla="*/ 1191683 w 2215303"/>
                  <a:gd name="connsiteY162" fmla="*/ 1296247 h 1502410"/>
                  <a:gd name="connsiteX163" fmla="*/ 1148503 w 2215303"/>
                  <a:gd name="connsiteY163" fmla="*/ 1286087 h 1502410"/>
                  <a:gd name="connsiteX164" fmla="*/ 1130723 w 2215303"/>
                  <a:gd name="connsiteY164" fmla="*/ 1273387 h 1502410"/>
                  <a:gd name="connsiteX165" fmla="*/ 1095163 w 2215303"/>
                  <a:gd name="connsiteY165" fmla="*/ 1258147 h 1502410"/>
                  <a:gd name="connsiteX166" fmla="*/ 1082463 w 2215303"/>
                  <a:gd name="connsiteY166" fmla="*/ 1220047 h 1502410"/>
                  <a:gd name="connsiteX167" fmla="*/ 1090083 w 2215303"/>
                  <a:gd name="connsiteY167" fmla="*/ 1174327 h 1502410"/>
                  <a:gd name="connsiteX168" fmla="*/ 1062143 w 2215303"/>
                  <a:gd name="connsiteY168" fmla="*/ 1151467 h 1502410"/>
                  <a:gd name="connsiteX169" fmla="*/ 1064683 w 2215303"/>
                  <a:gd name="connsiteY169" fmla="*/ 1090507 h 1502410"/>
                  <a:gd name="connsiteX170" fmla="*/ 1074843 w 2215303"/>
                  <a:gd name="connsiteY170" fmla="*/ 1057487 h 1502410"/>
                  <a:gd name="connsiteX171" fmla="*/ 1067223 w 2215303"/>
                  <a:gd name="connsiteY171" fmla="*/ 1016847 h 1502410"/>
                  <a:gd name="connsiteX172" fmla="*/ 1029123 w 2215303"/>
                  <a:gd name="connsiteY172" fmla="*/ 983827 h 1502410"/>
                  <a:gd name="connsiteX173" fmla="*/ 960543 w 2215303"/>
                  <a:gd name="connsiteY173" fmla="*/ 976207 h 1502410"/>
                  <a:gd name="connsiteX174" fmla="*/ 876723 w 2215303"/>
                  <a:gd name="connsiteY174" fmla="*/ 983827 h 1502410"/>
                  <a:gd name="connsiteX175" fmla="*/ 803063 w 2215303"/>
                  <a:gd name="connsiteY175" fmla="*/ 986367 h 1502410"/>
                  <a:gd name="connsiteX176" fmla="*/ 782743 w 2215303"/>
                  <a:gd name="connsiteY176" fmla="*/ 973667 h 1502410"/>
                  <a:gd name="connsiteX177" fmla="*/ 782743 w 2215303"/>
                  <a:gd name="connsiteY177" fmla="*/ 953347 h 1502410"/>
                  <a:gd name="connsiteX178" fmla="*/ 721783 w 2215303"/>
                  <a:gd name="connsiteY178" fmla="*/ 958427 h 1502410"/>
                  <a:gd name="connsiteX179" fmla="*/ 665903 w 2215303"/>
                  <a:gd name="connsiteY179" fmla="*/ 978747 h 1502410"/>
                  <a:gd name="connsiteX180" fmla="*/ 625263 w 2215303"/>
                  <a:gd name="connsiteY180" fmla="*/ 981287 h 1502410"/>
                  <a:gd name="connsiteX181" fmla="*/ 592243 w 2215303"/>
                  <a:gd name="connsiteY181" fmla="*/ 960967 h 1502410"/>
                  <a:gd name="connsiteX182" fmla="*/ 559223 w 2215303"/>
                  <a:gd name="connsiteY182" fmla="*/ 958427 h 1502410"/>
                  <a:gd name="connsiteX183" fmla="*/ 533823 w 2215303"/>
                  <a:gd name="connsiteY183" fmla="*/ 905087 h 1502410"/>
                  <a:gd name="connsiteX184" fmla="*/ 541443 w 2215303"/>
                  <a:gd name="connsiteY184" fmla="*/ 856827 h 1502410"/>
                  <a:gd name="connsiteX185" fmla="*/ 569383 w 2215303"/>
                  <a:gd name="connsiteY185" fmla="*/ 788247 h 1502410"/>
                  <a:gd name="connsiteX186" fmla="*/ 554143 w 2215303"/>
                  <a:gd name="connsiteY186" fmla="*/ 755227 h 1502410"/>
                  <a:gd name="connsiteX187" fmla="*/ 559223 w 2215303"/>
                  <a:gd name="connsiteY187" fmla="*/ 706967 h 1502410"/>
                  <a:gd name="connsiteX188" fmla="*/ 505883 w 2215303"/>
                  <a:gd name="connsiteY188" fmla="*/ 694267 h 1502410"/>
                  <a:gd name="connsiteX189" fmla="*/ 483023 w 2215303"/>
                  <a:gd name="connsiteY189" fmla="*/ 671407 h 1502410"/>
                  <a:gd name="connsiteX190" fmla="*/ 450003 w 2215303"/>
                  <a:gd name="connsiteY190" fmla="*/ 676487 h 1502410"/>
                  <a:gd name="connsiteX191" fmla="*/ 437303 w 2215303"/>
                  <a:gd name="connsiteY191" fmla="*/ 653627 h 1502410"/>
                  <a:gd name="connsiteX192" fmla="*/ 404283 w 2215303"/>
                  <a:gd name="connsiteY192" fmla="*/ 668867 h 1502410"/>
                  <a:gd name="connsiteX193" fmla="*/ 411903 w 2215303"/>
                  <a:gd name="connsiteY193" fmla="*/ 691727 h 1502410"/>
                  <a:gd name="connsiteX194" fmla="*/ 383963 w 2215303"/>
                  <a:gd name="connsiteY194" fmla="*/ 694267 h 1502410"/>
                  <a:gd name="connsiteX195" fmla="*/ 350943 w 2215303"/>
                  <a:gd name="connsiteY195" fmla="*/ 691727 h 1502410"/>
                  <a:gd name="connsiteX196" fmla="*/ 340783 w 2215303"/>
                  <a:gd name="connsiteY196" fmla="*/ 717127 h 1502410"/>
                  <a:gd name="connsiteX197" fmla="*/ 358563 w 2215303"/>
                  <a:gd name="connsiteY197" fmla="*/ 757767 h 1502410"/>
                  <a:gd name="connsiteX198" fmla="*/ 343323 w 2215303"/>
                  <a:gd name="connsiteY198" fmla="*/ 773007 h 1502410"/>
                  <a:gd name="connsiteX199" fmla="*/ 292523 w 2215303"/>
                  <a:gd name="connsiteY199" fmla="*/ 785707 h 1502410"/>
                  <a:gd name="connsiteX200" fmla="*/ 254423 w 2215303"/>
                  <a:gd name="connsiteY200" fmla="*/ 821267 h 1502410"/>
                  <a:gd name="connsiteX201" fmla="*/ 241723 w 2215303"/>
                  <a:gd name="connsiteY201" fmla="*/ 803487 h 1502410"/>
                  <a:gd name="connsiteX202" fmla="*/ 241723 w 2215303"/>
                  <a:gd name="connsiteY202" fmla="*/ 773007 h 1502410"/>
                  <a:gd name="connsiteX203" fmla="*/ 208703 w 2215303"/>
                  <a:gd name="connsiteY203" fmla="*/ 765387 h 1502410"/>
                  <a:gd name="connsiteX204" fmla="*/ 213783 w 2215303"/>
                  <a:gd name="connsiteY204" fmla="*/ 790787 h 1502410"/>
                  <a:gd name="connsiteX205" fmla="*/ 206163 w 2215303"/>
                  <a:gd name="connsiteY205" fmla="*/ 806027 h 1502410"/>
                  <a:gd name="connsiteX206" fmla="*/ 188383 w 2215303"/>
                  <a:gd name="connsiteY206" fmla="*/ 790787 h 1502410"/>
                  <a:gd name="connsiteX207" fmla="*/ 170603 w 2215303"/>
                  <a:gd name="connsiteY207" fmla="*/ 811107 h 1502410"/>
                  <a:gd name="connsiteX208" fmla="*/ 178223 w 2215303"/>
                  <a:gd name="connsiteY208" fmla="*/ 833967 h 1502410"/>
                  <a:gd name="connsiteX209" fmla="*/ 165523 w 2215303"/>
                  <a:gd name="connsiteY209" fmla="*/ 841587 h 1502410"/>
                  <a:gd name="connsiteX210" fmla="*/ 170603 w 2215303"/>
                  <a:gd name="connsiteY210" fmla="*/ 872067 h 1502410"/>
                  <a:gd name="connsiteX211" fmla="*/ 135043 w 2215303"/>
                  <a:gd name="connsiteY211" fmla="*/ 879687 h 1502410"/>
                  <a:gd name="connsiteX212" fmla="*/ 58843 w 2215303"/>
                  <a:gd name="connsiteY212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697143 w 2215303"/>
                  <a:gd name="connsiteY64" fmla="*/ 196427 h 1502410"/>
                  <a:gd name="connsiteX65" fmla="*/ 1722543 w 2215303"/>
                  <a:gd name="connsiteY65" fmla="*/ 221827 h 1502410"/>
                  <a:gd name="connsiteX66" fmla="*/ 1763183 w 2215303"/>
                  <a:gd name="connsiteY66" fmla="*/ 216747 h 1502410"/>
                  <a:gd name="connsiteX67" fmla="*/ 1824143 w 2215303"/>
                  <a:gd name="connsiteY67" fmla="*/ 224367 h 1502410"/>
                  <a:gd name="connsiteX68" fmla="*/ 1847003 w 2215303"/>
                  <a:gd name="connsiteY68" fmla="*/ 226907 h 1502410"/>
                  <a:gd name="connsiteX69" fmla="*/ 1946063 w 2215303"/>
                  <a:gd name="connsiteY69" fmla="*/ 237067 h 1502410"/>
                  <a:gd name="connsiteX70" fmla="*/ 2101003 w 2215303"/>
                  <a:gd name="connsiteY70" fmla="*/ 252307 h 1502410"/>
                  <a:gd name="connsiteX71" fmla="*/ 2179743 w 2215303"/>
                  <a:gd name="connsiteY71" fmla="*/ 257387 h 1502410"/>
                  <a:gd name="connsiteX72" fmla="*/ 2197523 w 2215303"/>
                  <a:gd name="connsiteY72" fmla="*/ 267547 h 1502410"/>
                  <a:gd name="connsiteX73" fmla="*/ 2210223 w 2215303"/>
                  <a:gd name="connsiteY73" fmla="*/ 313267 h 1502410"/>
                  <a:gd name="connsiteX74" fmla="*/ 2205143 w 2215303"/>
                  <a:gd name="connsiteY74" fmla="*/ 331047 h 1502410"/>
                  <a:gd name="connsiteX75" fmla="*/ 2189903 w 2215303"/>
                  <a:gd name="connsiteY75" fmla="*/ 353907 h 1502410"/>
                  <a:gd name="connsiteX76" fmla="*/ 2202603 w 2215303"/>
                  <a:gd name="connsiteY76" fmla="*/ 379307 h 1502410"/>
                  <a:gd name="connsiteX77" fmla="*/ 2215303 w 2215303"/>
                  <a:gd name="connsiteY77" fmla="*/ 404707 h 1502410"/>
                  <a:gd name="connsiteX78" fmla="*/ 2202603 w 2215303"/>
                  <a:gd name="connsiteY78" fmla="*/ 417407 h 1502410"/>
                  <a:gd name="connsiteX79" fmla="*/ 2177203 w 2215303"/>
                  <a:gd name="connsiteY79" fmla="*/ 427567 h 1502410"/>
                  <a:gd name="connsiteX80" fmla="*/ 2184823 w 2215303"/>
                  <a:gd name="connsiteY80" fmla="*/ 455507 h 1502410"/>
                  <a:gd name="connsiteX81" fmla="*/ 2189903 w 2215303"/>
                  <a:gd name="connsiteY81" fmla="*/ 468207 h 1502410"/>
                  <a:gd name="connsiteX82" fmla="*/ 2177203 w 2215303"/>
                  <a:gd name="connsiteY82" fmla="*/ 493607 h 1502410"/>
                  <a:gd name="connsiteX83" fmla="*/ 2184823 w 2215303"/>
                  <a:gd name="connsiteY83" fmla="*/ 557107 h 1502410"/>
                  <a:gd name="connsiteX84" fmla="*/ 2156883 w 2215303"/>
                  <a:gd name="connsiteY84" fmla="*/ 587587 h 1502410"/>
                  <a:gd name="connsiteX85" fmla="*/ 2123863 w 2215303"/>
                  <a:gd name="connsiteY85" fmla="*/ 625687 h 1502410"/>
                  <a:gd name="connsiteX86" fmla="*/ 2121323 w 2215303"/>
                  <a:gd name="connsiteY86" fmla="*/ 651087 h 1502410"/>
                  <a:gd name="connsiteX87" fmla="*/ 2123863 w 2215303"/>
                  <a:gd name="connsiteY87" fmla="*/ 681567 h 1502410"/>
                  <a:gd name="connsiteX88" fmla="*/ 2113703 w 2215303"/>
                  <a:gd name="connsiteY88" fmla="*/ 699347 h 1502410"/>
                  <a:gd name="connsiteX89" fmla="*/ 2080683 w 2215303"/>
                  <a:gd name="connsiteY89" fmla="*/ 717127 h 1502410"/>
                  <a:gd name="connsiteX90" fmla="*/ 2045123 w 2215303"/>
                  <a:gd name="connsiteY90" fmla="*/ 724747 h 1502410"/>
                  <a:gd name="connsiteX91" fmla="*/ 2012103 w 2215303"/>
                  <a:gd name="connsiteY91" fmla="*/ 719667 h 1502410"/>
                  <a:gd name="connsiteX92" fmla="*/ 1986703 w 2215303"/>
                  <a:gd name="connsiteY92" fmla="*/ 714587 h 1502410"/>
                  <a:gd name="connsiteX93" fmla="*/ 1925743 w 2215303"/>
                  <a:gd name="connsiteY93" fmla="*/ 729827 h 1502410"/>
                  <a:gd name="connsiteX94" fmla="*/ 1887643 w 2215303"/>
                  <a:gd name="connsiteY94" fmla="*/ 734907 h 1502410"/>
                  <a:gd name="connsiteX95" fmla="*/ 1844463 w 2215303"/>
                  <a:gd name="connsiteY95" fmla="*/ 719667 h 1502410"/>
                  <a:gd name="connsiteX96" fmla="*/ 1824143 w 2215303"/>
                  <a:gd name="connsiteY96" fmla="*/ 701887 h 1502410"/>
                  <a:gd name="connsiteX97" fmla="*/ 1821603 w 2215303"/>
                  <a:gd name="connsiteY97" fmla="*/ 668867 h 1502410"/>
                  <a:gd name="connsiteX98" fmla="*/ 1806363 w 2215303"/>
                  <a:gd name="connsiteY98" fmla="*/ 661247 h 1502410"/>
                  <a:gd name="connsiteX99" fmla="*/ 1775883 w 2215303"/>
                  <a:gd name="connsiteY99" fmla="*/ 671407 h 1502410"/>
                  <a:gd name="connsiteX100" fmla="*/ 1755563 w 2215303"/>
                  <a:gd name="connsiteY100" fmla="*/ 663787 h 1502410"/>
                  <a:gd name="connsiteX101" fmla="*/ 1747943 w 2215303"/>
                  <a:gd name="connsiteY101" fmla="*/ 653627 h 1502410"/>
                  <a:gd name="connsiteX102" fmla="*/ 1725083 w 2215303"/>
                  <a:gd name="connsiteY102" fmla="*/ 668867 h 1502410"/>
                  <a:gd name="connsiteX103" fmla="*/ 1694603 w 2215303"/>
                  <a:gd name="connsiteY103" fmla="*/ 686647 h 1502410"/>
                  <a:gd name="connsiteX104" fmla="*/ 1674283 w 2215303"/>
                  <a:gd name="connsiteY104" fmla="*/ 701887 h 1502410"/>
                  <a:gd name="connsiteX105" fmla="*/ 1681903 w 2215303"/>
                  <a:gd name="connsiteY105" fmla="*/ 722207 h 1502410"/>
                  <a:gd name="connsiteX106" fmla="*/ 1689523 w 2215303"/>
                  <a:gd name="connsiteY106" fmla="*/ 742527 h 1502410"/>
                  <a:gd name="connsiteX107" fmla="*/ 1684443 w 2215303"/>
                  <a:gd name="connsiteY107" fmla="*/ 770467 h 1502410"/>
                  <a:gd name="connsiteX108" fmla="*/ 1699683 w 2215303"/>
                  <a:gd name="connsiteY108" fmla="*/ 783167 h 1502410"/>
                  <a:gd name="connsiteX109" fmla="*/ 1674283 w 2215303"/>
                  <a:gd name="connsiteY109" fmla="*/ 803487 h 1502410"/>
                  <a:gd name="connsiteX110" fmla="*/ 1656503 w 2215303"/>
                  <a:gd name="connsiteY110" fmla="*/ 826347 h 1502410"/>
                  <a:gd name="connsiteX111" fmla="*/ 1664123 w 2215303"/>
                  <a:gd name="connsiteY111" fmla="*/ 851747 h 1502410"/>
                  <a:gd name="connsiteX112" fmla="*/ 1692063 w 2215303"/>
                  <a:gd name="connsiteY112" fmla="*/ 874607 h 1502410"/>
                  <a:gd name="connsiteX113" fmla="*/ 1725083 w 2215303"/>
                  <a:gd name="connsiteY113" fmla="*/ 894927 h 1502410"/>
                  <a:gd name="connsiteX114" fmla="*/ 1750483 w 2215303"/>
                  <a:gd name="connsiteY114" fmla="*/ 907627 h 1502410"/>
                  <a:gd name="connsiteX115" fmla="*/ 1773343 w 2215303"/>
                  <a:gd name="connsiteY115" fmla="*/ 920327 h 1502410"/>
                  <a:gd name="connsiteX116" fmla="*/ 1786043 w 2215303"/>
                  <a:gd name="connsiteY116" fmla="*/ 953347 h 1502410"/>
                  <a:gd name="connsiteX117" fmla="*/ 1788583 w 2215303"/>
                  <a:gd name="connsiteY117" fmla="*/ 973667 h 1502410"/>
                  <a:gd name="connsiteX118" fmla="*/ 1821603 w 2215303"/>
                  <a:gd name="connsiteY118" fmla="*/ 1052407 h 1502410"/>
                  <a:gd name="connsiteX119" fmla="*/ 1847003 w 2215303"/>
                  <a:gd name="connsiteY119" fmla="*/ 1075267 h 1502410"/>
                  <a:gd name="connsiteX120" fmla="*/ 1877483 w 2215303"/>
                  <a:gd name="connsiteY120" fmla="*/ 1082887 h 1502410"/>
                  <a:gd name="connsiteX121" fmla="*/ 1923203 w 2215303"/>
                  <a:gd name="connsiteY121" fmla="*/ 1090507 h 1502410"/>
                  <a:gd name="connsiteX122" fmla="*/ 1902883 w 2215303"/>
                  <a:gd name="connsiteY122" fmla="*/ 1115907 h 1502410"/>
                  <a:gd name="connsiteX123" fmla="*/ 1844463 w 2215303"/>
                  <a:gd name="connsiteY123" fmla="*/ 1143847 h 1502410"/>
                  <a:gd name="connsiteX124" fmla="*/ 1811443 w 2215303"/>
                  <a:gd name="connsiteY124" fmla="*/ 1159087 h 1502410"/>
                  <a:gd name="connsiteX125" fmla="*/ 1796203 w 2215303"/>
                  <a:gd name="connsiteY125" fmla="*/ 1174327 h 1502410"/>
                  <a:gd name="connsiteX126" fmla="*/ 1775883 w 2215303"/>
                  <a:gd name="connsiteY126" fmla="*/ 1202267 h 1502410"/>
                  <a:gd name="connsiteX127" fmla="*/ 1740323 w 2215303"/>
                  <a:gd name="connsiteY127" fmla="*/ 1212427 h 1502410"/>
                  <a:gd name="connsiteX128" fmla="*/ 1704763 w 2215303"/>
                  <a:gd name="connsiteY128" fmla="*/ 1214967 h 1502410"/>
                  <a:gd name="connsiteX129" fmla="*/ 1648883 w 2215303"/>
                  <a:gd name="connsiteY129" fmla="*/ 1268307 h 1502410"/>
                  <a:gd name="connsiteX130" fmla="*/ 1631103 w 2215303"/>
                  <a:gd name="connsiteY130" fmla="*/ 1270847 h 1502410"/>
                  <a:gd name="connsiteX131" fmla="*/ 1641263 w 2215303"/>
                  <a:gd name="connsiteY131" fmla="*/ 1296247 h 1502410"/>
                  <a:gd name="connsiteX132" fmla="*/ 1704763 w 2215303"/>
                  <a:gd name="connsiteY132" fmla="*/ 1314027 h 1502410"/>
                  <a:gd name="connsiteX133" fmla="*/ 1735243 w 2215303"/>
                  <a:gd name="connsiteY133" fmla="*/ 1339427 h 1502410"/>
                  <a:gd name="connsiteX134" fmla="*/ 1714923 w 2215303"/>
                  <a:gd name="connsiteY134" fmla="*/ 1347047 h 1502410"/>
                  <a:gd name="connsiteX135" fmla="*/ 1694603 w 2215303"/>
                  <a:gd name="connsiteY135" fmla="*/ 1359747 h 1502410"/>
                  <a:gd name="connsiteX136" fmla="*/ 1692063 w 2215303"/>
                  <a:gd name="connsiteY136" fmla="*/ 1387687 h 1502410"/>
                  <a:gd name="connsiteX137" fmla="*/ 1689523 w 2215303"/>
                  <a:gd name="connsiteY137" fmla="*/ 1408007 h 1502410"/>
                  <a:gd name="connsiteX138" fmla="*/ 1686983 w 2215303"/>
                  <a:gd name="connsiteY138" fmla="*/ 1435947 h 1502410"/>
                  <a:gd name="connsiteX139" fmla="*/ 1697143 w 2215303"/>
                  <a:gd name="connsiteY139" fmla="*/ 1484207 h 1502410"/>
                  <a:gd name="connsiteX140" fmla="*/ 1661583 w 2215303"/>
                  <a:gd name="connsiteY140" fmla="*/ 1501987 h 1502410"/>
                  <a:gd name="connsiteX141" fmla="*/ 1620943 w 2215303"/>
                  <a:gd name="connsiteY141" fmla="*/ 1486747 h 1502410"/>
                  <a:gd name="connsiteX142" fmla="*/ 1559983 w 2215303"/>
                  <a:gd name="connsiteY142" fmla="*/ 1489287 h 1502410"/>
                  <a:gd name="connsiteX143" fmla="*/ 1552363 w 2215303"/>
                  <a:gd name="connsiteY143" fmla="*/ 1443567 h 1502410"/>
                  <a:gd name="connsiteX144" fmla="*/ 1542203 w 2215303"/>
                  <a:gd name="connsiteY144" fmla="*/ 1423247 h 1502410"/>
                  <a:gd name="connsiteX145" fmla="*/ 1519343 w 2215303"/>
                  <a:gd name="connsiteY145" fmla="*/ 1433407 h 1502410"/>
                  <a:gd name="connsiteX146" fmla="*/ 1506643 w 2215303"/>
                  <a:gd name="connsiteY146" fmla="*/ 1405467 h 1502410"/>
                  <a:gd name="connsiteX147" fmla="*/ 1521883 w 2215303"/>
                  <a:gd name="connsiteY147" fmla="*/ 1377527 h 1502410"/>
                  <a:gd name="connsiteX148" fmla="*/ 1506643 w 2215303"/>
                  <a:gd name="connsiteY148" fmla="*/ 1334347 h 1502410"/>
                  <a:gd name="connsiteX149" fmla="*/ 1496483 w 2215303"/>
                  <a:gd name="connsiteY149" fmla="*/ 1296247 h 1502410"/>
                  <a:gd name="connsiteX150" fmla="*/ 1435523 w 2215303"/>
                  <a:gd name="connsiteY150" fmla="*/ 1281007 h 1502410"/>
                  <a:gd name="connsiteX151" fmla="*/ 1399963 w 2215303"/>
                  <a:gd name="connsiteY151" fmla="*/ 1303867 h 1502410"/>
                  <a:gd name="connsiteX152" fmla="*/ 1379643 w 2215303"/>
                  <a:gd name="connsiteY152" fmla="*/ 1341967 h 1502410"/>
                  <a:gd name="connsiteX153" fmla="*/ 1336463 w 2215303"/>
                  <a:gd name="connsiteY153" fmla="*/ 1359747 h 1502410"/>
                  <a:gd name="connsiteX154" fmla="*/ 1305983 w 2215303"/>
                  <a:gd name="connsiteY154" fmla="*/ 1364827 h 1502410"/>
                  <a:gd name="connsiteX155" fmla="*/ 1288203 w 2215303"/>
                  <a:gd name="connsiteY155" fmla="*/ 1349587 h 1502410"/>
                  <a:gd name="connsiteX156" fmla="*/ 1285663 w 2215303"/>
                  <a:gd name="connsiteY156" fmla="*/ 1331807 h 1502410"/>
                  <a:gd name="connsiteX157" fmla="*/ 1255183 w 2215303"/>
                  <a:gd name="connsiteY157" fmla="*/ 1336887 h 1502410"/>
                  <a:gd name="connsiteX158" fmla="*/ 1257723 w 2215303"/>
                  <a:gd name="connsiteY158" fmla="*/ 1316567 h 1502410"/>
                  <a:gd name="connsiteX159" fmla="*/ 1229783 w 2215303"/>
                  <a:gd name="connsiteY159" fmla="*/ 1303867 h 1502410"/>
                  <a:gd name="connsiteX160" fmla="*/ 1219623 w 2215303"/>
                  <a:gd name="connsiteY160" fmla="*/ 1281007 h 1502410"/>
                  <a:gd name="connsiteX161" fmla="*/ 1191683 w 2215303"/>
                  <a:gd name="connsiteY161" fmla="*/ 1296247 h 1502410"/>
                  <a:gd name="connsiteX162" fmla="*/ 1148503 w 2215303"/>
                  <a:gd name="connsiteY162" fmla="*/ 1286087 h 1502410"/>
                  <a:gd name="connsiteX163" fmla="*/ 1130723 w 2215303"/>
                  <a:gd name="connsiteY163" fmla="*/ 1273387 h 1502410"/>
                  <a:gd name="connsiteX164" fmla="*/ 1095163 w 2215303"/>
                  <a:gd name="connsiteY164" fmla="*/ 1258147 h 1502410"/>
                  <a:gd name="connsiteX165" fmla="*/ 1082463 w 2215303"/>
                  <a:gd name="connsiteY165" fmla="*/ 1220047 h 1502410"/>
                  <a:gd name="connsiteX166" fmla="*/ 1090083 w 2215303"/>
                  <a:gd name="connsiteY166" fmla="*/ 1174327 h 1502410"/>
                  <a:gd name="connsiteX167" fmla="*/ 1062143 w 2215303"/>
                  <a:gd name="connsiteY167" fmla="*/ 1151467 h 1502410"/>
                  <a:gd name="connsiteX168" fmla="*/ 1064683 w 2215303"/>
                  <a:gd name="connsiteY168" fmla="*/ 1090507 h 1502410"/>
                  <a:gd name="connsiteX169" fmla="*/ 1074843 w 2215303"/>
                  <a:gd name="connsiteY169" fmla="*/ 1057487 h 1502410"/>
                  <a:gd name="connsiteX170" fmla="*/ 1067223 w 2215303"/>
                  <a:gd name="connsiteY170" fmla="*/ 1016847 h 1502410"/>
                  <a:gd name="connsiteX171" fmla="*/ 1029123 w 2215303"/>
                  <a:gd name="connsiteY171" fmla="*/ 983827 h 1502410"/>
                  <a:gd name="connsiteX172" fmla="*/ 960543 w 2215303"/>
                  <a:gd name="connsiteY172" fmla="*/ 976207 h 1502410"/>
                  <a:gd name="connsiteX173" fmla="*/ 876723 w 2215303"/>
                  <a:gd name="connsiteY173" fmla="*/ 983827 h 1502410"/>
                  <a:gd name="connsiteX174" fmla="*/ 803063 w 2215303"/>
                  <a:gd name="connsiteY174" fmla="*/ 986367 h 1502410"/>
                  <a:gd name="connsiteX175" fmla="*/ 782743 w 2215303"/>
                  <a:gd name="connsiteY175" fmla="*/ 973667 h 1502410"/>
                  <a:gd name="connsiteX176" fmla="*/ 782743 w 2215303"/>
                  <a:gd name="connsiteY176" fmla="*/ 953347 h 1502410"/>
                  <a:gd name="connsiteX177" fmla="*/ 721783 w 2215303"/>
                  <a:gd name="connsiteY177" fmla="*/ 958427 h 1502410"/>
                  <a:gd name="connsiteX178" fmla="*/ 665903 w 2215303"/>
                  <a:gd name="connsiteY178" fmla="*/ 978747 h 1502410"/>
                  <a:gd name="connsiteX179" fmla="*/ 625263 w 2215303"/>
                  <a:gd name="connsiteY179" fmla="*/ 981287 h 1502410"/>
                  <a:gd name="connsiteX180" fmla="*/ 592243 w 2215303"/>
                  <a:gd name="connsiteY180" fmla="*/ 960967 h 1502410"/>
                  <a:gd name="connsiteX181" fmla="*/ 559223 w 2215303"/>
                  <a:gd name="connsiteY181" fmla="*/ 958427 h 1502410"/>
                  <a:gd name="connsiteX182" fmla="*/ 533823 w 2215303"/>
                  <a:gd name="connsiteY182" fmla="*/ 905087 h 1502410"/>
                  <a:gd name="connsiteX183" fmla="*/ 541443 w 2215303"/>
                  <a:gd name="connsiteY183" fmla="*/ 856827 h 1502410"/>
                  <a:gd name="connsiteX184" fmla="*/ 569383 w 2215303"/>
                  <a:gd name="connsiteY184" fmla="*/ 788247 h 1502410"/>
                  <a:gd name="connsiteX185" fmla="*/ 554143 w 2215303"/>
                  <a:gd name="connsiteY185" fmla="*/ 755227 h 1502410"/>
                  <a:gd name="connsiteX186" fmla="*/ 559223 w 2215303"/>
                  <a:gd name="connsiteY186" fmla="*/ 706967 h 1502410"/>
                  <a:gd name="connsiteX187" fmla="*/ 505883 w 2215303"/>
                  <a:gd name="connsiteY187" fmla="*/ 694267 h 1502410"/>
                  <a:gd name="connsiteX188" fmla="*/ 483023 w 2215303"/>
                  <a:gd name="connsiteY188" fmla="*/ 671407 h 1502410"/>
                  <a:gd name="connsiteX189" fmla="*/ 450003 w 2215303"/>
                  <a:gd name="connsiteY189" fmla="*/ 676487 h 1502410"/>
                  <a:gd name="connsiteX190" fmla="*/ 437303 w 2215303"/>
                  <a:gd name="connsiteY190" fmla="*/ 653627 h 1502410"/>
                  <a:gd name="connsiteX191" fmla="*/ 404283 w 2215303"/>
                  <a:gd name="connsiteY191" fmla="*/ 668867 h 1502410"/>
                  <a:gd name="connsiteX192" fmla="*/ 411903 w 2215303"/>
                  <a:gd name="connsiteY192" fmla="*/ 691727 h 1502410"/>
                  <a:gd name="connsiteX193" fmla="*/ 383963 w 2215303"/>
                  <a:gd name="connsiteY193" fmla="*/ 694267 h 1502410"/>
                  <a:gd name="connsiteX194" fmla="*/ 350943 w 2215303"/>
                  <a:gd name="connsiteY194" fmla="*/ 691727 h 1502410"/>
                  <a:gd name="connsiteX195" fmla="*/ 340783 w 2215303"/>
                  <a:gd name="connsiteY195" fmla="*/ 717127 h 1502410"/>
                  <a:gd name="connsiteX196" fmla="*/ 358563 w 2215303"/>
                  <a:gd name="connsiteY196" fmla="*/ 757767 h 1502410"/>
                  <a:gd name="connsiteX197" fmla="*/ 343323 w 2215303"/>
                  <a:gd name="connsiteY197" fmla="*/ 773007 h 1502410"/>
                  <a:gd name="connsiteX198" fmla="*/ 292523 w 2215303"/>
                  <a:gd name="connsiteY198" fmla="*/ 785707 h 1502410"/>
                  <a:gd name="connsiteX199" fmla="*/ 254423 w 2215303"/>
                  <a:gd name="connsiteY199" fmla="*/ 821267 h 1502410"/>
                  <a:gd name="connsiteX200" fmla="*/ 241723 w 2215303"/>
                  <a:gd name="connsiteY200" fmla="*/ 803487 h 1502410"/>
                  <a:gd name="connsiteX201" fmla="*/ 241723 w 2215303"/>
                  <a:gd name="connsiteY201" fmla="*/ 773007 h 1502410"/>
                  <a:gd name="connsiteX202" fmla="*/ 208703 w 2215303"/>
                  <a:gd name="connsiteY202" fmla="*/ 765387 h 1502410"/>
                  <a:gd name="connsiteX203" fmla="*/ 213783 w 2215303"/>
                  <a:gd name="connsiteY203" fmla="*/ 790787 h 1502410"/>
                  <a:gd name="connsiteX204" fmla="*/ 206163 w 2215303"/>
                  <a:gd name="connsiteY204" fmla="*/ 806027 h 1502410"/>
                  <a:gd name="connsiteX205" fmla="*/ 188383 w 2215303"/>
                  <a:gd name="connsiteY205" fmla="*/ 790787 h 1502410"/>
                  <a:gd name="connsiteX206" fmla="*/ 170603 w 2215303"/>
                  <a:gd name="connsiteY206" fmla="*/ 811107 h 1502410"/>
                  <a:gd name="connsiteX207" fmla="*/ 178223 w 2215303"/>
                  <a:gd name="connsiteY207" fmla="*/ 833967 h 1502410"/>
                  <a:gd name="connsiteX208" fmla="*/ 165523 w 2215303"/>
                  <a:gd name="connsiteY208" fmla="*/ 841587 h 1502410"/>
                  <a:gd name="connsiteX209" fmla="*/ 170603 w 2215303"/>
                  <a:gd name="connsiteY209" fmla="*/ 872067 h 1502410"/>
                  <a:gd name="connsiteX210" fmla="*/ 135043 w 2215303"/>
                  <a:gd name="connsiteY210" fmla="*/ 879687 h 1502410"/>
                  <a:gd name="connsiteX211" fmla="*/ 58843 w 2215303"/>
                  <a:gd name="connsiteY211" fmla="*/ 902547 h 150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2215303" h="1502410">
                    <a:moveTo>
                      <a:pt x="58843" y="902547"/>
                    </a:moveTo>
                    <a:cubicBezTo>
                      <a:pt x="37253" y="896197"/>
                      <a:pt x="11006" y="855134"/>
                      <a:pt x="5503" y="841587"/>
                    </a:cubicBezTo>
                    <a:cubicBezTo>
                      <a:pt x="0" y="828040"/>
                      <a:pt x="16510" y="830157"/>
                      <a:pt x="25823" y="821267"/>
                    </a:cubicBezTo>
                    <a:cubicBezTo>
                      <a:pt x="35136" y="812377"/>
                      <a:pt x="51223" y="798830"/>
                      <a:pt x="61383" y="788247"/>
                    </a:cubicBezTo>
                    <a:cubicBezTo>
                      <a:pt x="71543" y="777664"/>
                      <a:pt x="81280" y="769620"/>
                      <a:pt x="86783" y="757767"/>
                    </a:cubicBezTo>
                    <a:cubicBezTo>
                      <a:pt x="92286" y="745914"/>
                      <a:pt x="93980" y="728980"/>
                      <a:pt x="94403" y="717127"/>
                    </a:cubicBezTo>
                    <a:cubicBezTo>
                      <a:pt x="94826" y="705274"/>
                      <a:pt x="88476" y="697654"/>
                      <a:pt x="89323" y="686647"/>
                    </a:cubicBezTo>
                    <a:cubicBezTo>
                      <a:pt x="90170" y="675640"/>
                      <a:pt x="98636" y="667597"/>
                      <a:pt x="99483" y="651087"/>
                    </a:cubicBezTo>
                    <a:cubicBezTo>
                      <a:pt x="100330" y="634577"/>
                      <a:pt x="98213" y="605790"/>
                      <a:pt x="94403" y="587587"/>
                    </a:cubicBezTo>
                    <a:cubicBezTo>
                      <a:pt x="90593" y="569384"/>
                      <a:pt x="81280" y="555414"/>
                      <a:pt x="76623" y="541867"/>
                    </a:cubicBezTo>
                    <a:cubicBezTo>
                      <a:pt x="71966" y="528320"/>
                      <a:pt x="67733" y="517314"/>
                      <a:pt x="66463" y="506307"/>
                    </a:cubicBezTo>
                    <a:cubicBezTo>
                      <a:pt x="65193" y="495300"/>
                      <a:pt x="70696" y="487680"/>
                      <a:pt x="69003" y="475827"/>
                    </a:cubicBezTo>
                    <a:cubicBezTo>
                      <a:pt x="67310" y="463974"/>
                      <a:pt x="59690" y="450004"/>
                      <a:pt x="56303" y="435187"/>
                    </a:cubicBezTo>
                    <a:cubicBezTo>
                      <a:pt x="52916" y="420370"/>
                      <a:pt x="47413" y="394547"/>
                      <a:pt x="48683" y="386927"/>
                    </a:cubicBezTo>
                    <a:cubicBezTo>
                      <a:pt x="49953" y="379307"/>
                      <a:pt x="60960" y="386927"/>
                      <a:pt x="63923" y="389467"/>
                    </a:cubicBezTo>
                    <a:cubicBezTo>
                      <a:pt x="66886" y="392007"/>
                      <a:pt x="63923" y="403860"/>
                      <a:pt x="66463" y="402167"/>
                    </a:cubicBezTo>
                    <a:cubicBezTo>
                      <a:pt x="69003" y="400474"/>
                      <a:pt x="67310" y="386504"/>
                      <a:pt x="79163" y="379307"/>
                    </a:cubicBezTo>
                    <a:cubicBezTo>
                      <a:pt x="91016" y="372110"/>
                      <a:pt x="121920" y="361527"/>
                      <a:pt x="137583" y="358987"/>
                    </a:cubicBezTo>
                    <a:cubicBezTo>
                      <a:pt x="153246" y="356447"/>
                      <a:pt x="173566" y="356024"/>
                      <a:pt x="173143" y="364067"/>
                    </a:cubicBezTo>
                    <a:cubicBezTo>
                      <a:pt x="172720" y="372110"/>
                      <a:pt x="148590" y="400050"/>
                      <a:pt x="135043" y="407247"/>
                    </a:cubicBezTo>
                    <a:cubicBezTo>
                      <a:pt x="121496" y="414444"/>
                      <a:pt x="102023" y="404707"/>
                      <a:pt x="91863" y="407247"/>
                    </a:cubicBezTo>
                    <a:cubicBezTo>
                      <a:pt x="81703" y="409787"/>
                      <a:pt x="77893" y="410634"/>
                      <a:pt x="74083" y="422487"/>
                    </a:cubicBezTo>
                    <a:cubicBezTo>
                      <a:pt x="70273" y="434340"/>
                      <a:pt x="62230" y="463127"/>
                      <a:pt x="69003" y="478367"/>
                    </a:cubicBezTo>
                    <a:cubicBezTo>
                      <a:pt x="75776" y="493607"/>
                      <a:pt x="102870" y="508000"/>
                      <a:pt x="114723" y="513927"/>
                    </a:cubicBezTo>
                    <a:cubicBezTo>
                      <a:pt x="126576" y="519854"/>
                      <a:pt x="132926" y="522394"/>
                      <a:pt x="140123" y="513927"/>
                    </a:cubicBezTo>
                    <a:cubicBezTo>
                      <a:pt x="147320" y="505460"/>
                      <a:pt x="151976" y="479637"/>
                      <a:pt x="157903" y="463127"/>
                    </a:cubicBezTo>
                    <a:cubicBezTo>
                      <a:pt x="163830" y="446617"/>
                      <a:pt x="167216" y="432647"/>
                      <a:pt x="175683" y="414867"/>
                    </a:cubicBezTo>
                    <a:cubicBezTo>
                      <a:pt x="184150" y="397087"/>
                      <a:pt x="196426" y="368724"/>
                      <a:pt x="208703" y="356447"/>
                    </a:cubicBezTo>
                    <a:cubicBezTo>
                      <a:pt x="220980" y="344170"/>
                      <a:pt x="225636" y="349250"/>
                      <a:pt x="249343" y="341207"/>
                    </a:cubicBezTo>
                    <a:cubicBezTo>
                      <a:pt x="273050" y="333164"/>
                      <a:pt x="320886" y="315807"/>
                      <a:pt x="350943" y="308187"/>
                    </a:cubicBezTo>
                    <a:cubicBezTo>
                      <a:pt x="381000" y="300567"/>
                      <a:pt x="407246" y="301414"/>
                      <a:pt x="429683" y="295487"/>
                    </a:cubicBezTo>
                    <a:cubicBezTo>
                      <a:pt x="452120" y="289560"/>
                      <a:pt x="465666" y="277707"/>
                      <a:pt x="485563" y="272627"/>
                    </a:cubicBezTo>
                    <a:cubicBezTo>
                      <a:pt x="505460" y="267547"/>
                      <a:pt x="528320" y="267970"/>
                      <a:pt x="549063" y="265007"/>
                    </a:cubicBezTo>
                    <a:cubicBezTo>
                      <a:pt x="569806" y="262044"/>
                      <a:pt x="585893" y="270510"/>
                      <a:pt x="610023" y="254847"/>
                    </a:cubicBezTo>
                    <a:cubicBezTo>
                      <a:pt x="634153" y="239184"/>
                      <a:pt x="674370" y="188384"/>
                      <a:pt x="693843" y="171027"/>
                    </a:cubicBezTo>
                    <a:cubicBezTo>
                      <a:pt x="713316" y="153670"/>
                      <a:pt x="715433" y="158327"/>
                      <a:pt x="726863" y="150707"/>
                    </a:cubicBezTo>
                    <a:cubicBezTo>
                      <a:pt x="738293" y="143087"/>
                      <a:pt x="747183" y="131234"/>
                      <a:pt x="762423" y="125307"/>
                    </a:cubicBezTo>
                    <a:cubicBezTo>
                      <a:pt x="777663" y="119380"/>
                      <a:pt x="800100" y="117264"/>
                      <a:pt x="818303" y="115147"/>
                    </a:cubicBezTo>
                    <a:cubicBezTo>
                      <a:pt x="836506" y="113030"/>
                      <a:pt x="856403" y="120227"/>
                      <a:pt x="871643" y="112607"/>
                    </a:cubicBezTo>
                    <a:cubicBezTo>
                      <a:pt x="886883" y="104987"/>
                      <a:pt x="890270" y="79164"/>
                      <a:pt x="909743" y="69427"/>
                    </a:cubicBezTo>
                    <a:cubicBezTo>
                      <a:pt x="929216" y="59690"/>
                      <a:pt x="957156" y="61807"/>
                      <a:pt x="988483" y="54187"/>
                    </a:cubicBezTo>
                    <a:cubicBezTo>
                      <a:pt x="1019810" y="46567"/>
                      <a:pt x="1064260" y="30480"/>
                      <a:pt x="1097703" y="23707"/>
                    </a:cubicBezTo>
                    <a:cubicBezTo>
                      <a:pt x="1131146" y="16934"/>
                      <a:pt x="1165860" y="16934"/>
                      <a:pt x="1189143" y="13547"/>
                    </a:cubicBezTo>
                    <a:cubicBezTo>
                      <a:pt x="1212426" y="10160"/>
                      <a:pt x="1223010" y="4657"/>
                      <a:pt x="1237403" y="3387"/>
                    </a:cubicBezTo>
                    <a:cubicBezTo>
                      <a:pt x="1251796" y="2117"/>
                      <a:pt x="1260686" y="0"/>
                      <a:pt x="1275503" y="5927"/>
                    </a:cubicBezTo>
                    <a:cubicBezTo>
                      <a:pt x="1290320" y="11854"/>
                      <a:pt x="1308100" y="29634"/>
                      <a:pt x="1326303" y="38947"/>
                    </a:cubicBezTo>
                    <a:cubicBezTo>
                      <a:pt x="1344506" y="48260"/>
                      <a:pt x="1370753" y="55034"/>
                      <a:pt x="1384723" y="61807"/>
                    </a:cubicBezTo>
                    <a:cubicBezTo>
                      <a:pt x="1398693" y="68580"/>
                      <a:pt x="1403773" y="73237"/>
                      <a:pt x="1410123" y="79587"/>
                    </a:cubicBezTo>
                    <a:cubicBezTo>
                      <a:pt x="1416473" y="85937"/>
                      <a:pt x="1421553" y="94404"/>
                      <a:pt x="1422823" y="99907"/>
                    </a:cubicBezTo>
                    <a:cubicBezTo>
                      <a:pt x="1424093" y="105410"/>
                      <a:pt x="1421976" y="115994"/>
                      <a:pt x="1417743" y="112607"/>
                    </a:cubicBezTo>
                    <a:cubicBezTo>
                      <a:pt x="1413510" y="109220"/>
                      <a:pt x="1408006" y="88054"/>
                      <a:pt x="1397423" y="79587"/>
                    </a:cubicBezTo>
                    <a:cubicBezTo>
                      <a:pt x="1386840" y="71120"/>
                      <a:pt x="1366943" y="66464"/>
                      <a:pt x="1354243" y="61807"/>
                    </a:cubicBezTo>
                    <a:cubicBezTo>
                      <a:pt x="1341543" y="57150"/>
                      <a:pt x="1332653" y="54610"/>
                      <a:pt x="1321223" y="51647"/>
                    </a:cubicBezTo>
                    <a:cubicBezTo>
                      <a:pt x="1309793" y="48684"/>
                      <a:pt x="1290743" y="39370"/>
                      <a:pt x="1285663" y="44027"/>
                    </a:cubicBezTo>
                    <a:cubicBezTo>
                      <a:pt x="1280583" y="48684"/>
                      <a:pt x="1286510" y="69004"/>
                      <a:pt x="1290743" y="79587"/>
                    </a:cubicBezTo>
                    <a:cubicBezTo>
                      <a:pt x="1294976" y="90170"/>
                      <a:pt x="1305560" y="99060"/>
                      <a:pt x="1311063" y="107527"/>
                    </a:cubicBezTo>
                    <a:cubicBezTo>
                      <a:pt x="1316566" y="115994"/>
                      <a:pt x="1322070" y="119380"/>
                      <a:pt x="1323763" y="130387"/>
                    </a:cubicBezTo>
                    <a:cubicBezTo>
                      <a:pt x="1325456" y="141394"/>
                      <a:pt x="1317413" y="162137"/>
                      <a:pt x="1321223" y="173567"/>
                    </a:cubicBezTo>
                    <a:cubicBezTo>
                      <a:pt x="1325033" y="184997"/>
                      <a:pt x="1334770" y="189230"/>
                      <a:pt x="1346623" y="198967"/>
                    </a:cubicBezTo>
                    <a:cubicBezTo>
                      <a:pt x="1358476" y="208704"/>
                      <a:pt x="1371176" y="225637"/>
                      <a:pt x="1392343" y="231987"/>
                    </a:cubicBezTo>
                    <a:cubicBezTo>
                      <a:pt x="1413510" y="238337"/>
                      <a:pt x="1446106" y="236644"/>
                      <a:pt x="1473623" y="237067"/>
                    </a:cubicBezTo>
                    <a:cubicBezTo>
                      <a:pt x="1501140" y="237490"/>
                      <a:pt x="1532466" y="237914"/>
                      <a:pt x="1557443" y="234527"/>
                    </a:cubicBezTo>
                    <a:cubicBezTo>
                      <a:pt x="1582420" y="231140"/>
                      <a:pt x="1608666" y="220557"/>
                      <a:pt x="1623483" y="216747"/>
                    </a:cubicBezTo>
                    <a:cubicBezTo>
                      <a:pt x="1638300" y="212937"/>
                      <a:pt x="1634066" y="215054"/>
                      <a:pt x="1646343" y="211667"/>
                    </a:cubicBezTo>
                    <a:cubicBezTo>
                      <a:pt x="1658620" y="208280"/>
                      <a:pt x="1684443" y="194734"/>
                      <a:pt x="1697143" y="196427"/>
                    </a:cubicBezTo>
                    <a:cubicBezTo>
                      <a:pt x="1709843" y="198120"/>
                      <a:pt x="1711536" y="218440"/>
                      <a:pt x="1722543" y="221827"/>
                    </a:cubicBezTo>
                    <a:cubicBezTo>
                      <a:pt x="1733550" y="225214"/>
                      <a:pt x="1746250" y="216324"/>
                      <a:pt x="1763183" y="216747"/>
                    </a:cubicBezTo>
                    <a:cubicBezTo>
                      <a:pt x="1780116" y="217170"/>
                      <a:pt x="1810173" y="222674"/>
                      <a:pt x="1824143" y="224367"/>
                    </a:cubicBezTo>
                    <a:cubicBezTo>
                      <a:pt x="1838113" y="226060"/>
                      <a:pt x="1847003" y="226907"/>
                      <a:pt x="1847003" y="226907"/>
                    </a:cubicBezTo>
                    <a:lnTo>
                      <a:pt x="1946063" y="237067"/>
                    </a:lnTo>
                    <a:lnTo>
                      <a:pt x="2101003" y="252307"/>
                    </a:lnTo>
                    <a:cubicBezTo>
                      <a:pt x="2139950" y="255694"/>
                      <a:pt x="2163656" y="254847"/>
                      <a:pt x="2179743" y="257387"/>
                    </a:cubicBezTo>
                    <a:cubicBezTo>
                      <a:pt x="2195830" y="259927"/>
                      <a:pt x="2192443" y="258234"/>
                      <a:pt x="2197523" y="267547"/>
                    </a:cubicBezTo>
                    <a:cubicBezTo>
                      <a:pt x="2202603" y="276860"/>
                      <a:pt x="2208953" y="302684"/>
                      <a:pt x="2210223" y="313267"/>
                    </a:cubicBezTo>
                    <a:cubicBezTo>
                      <a:pt x="2211493" y="323850"/>
                      <a:pt x="2208530" y="324274"/>
                      <a:pt x="2205143" y="331047"/>
                    </a:cubicBezTo>
                    <a:cubicBezTo>
                      <a:pt x="2201756" y="337820"/>
                      <a:pt x="2190326" y="345864"/>
                      <a:pt x="2189903" y="353907"/>
                    </a:cubicBezTo>
                    <a:cubicBezTo>
                      <a:pt x="2189480" y="361950"/>
                      <a:pt x="2202603" y="379307"/>
                      <a:pt x="2202603" y="379307"/>
                    </a:cubicBezTo>
                    <a:cubicBezTo>
                      <a:pt x="2206836" y="387774"/>
                      <a:pt x="2215303" y="398357"/>
                      <a:pt x="2215303" y="404707"/>
                    </a:cubicBezTo>
                    <a:cubicBezTo>
                      <a:pt x="2215303" y="411057"/>
                      <a:pt x="2208953" y="413597"/>
                      <a:pt x="2202603" y="417407"/>
                    </a:cubicBezTo>
                    <a:cubicBezTo>
                      <a:pt x="2196253" y="421217"/>
                      <a:pt x="2180166" y="421217"/>
                      <a:pt x="2177203" y="427567"/>
                    </a:cubicBezTo>
                    <a:cubicBezTo>
                      <a:pt x="2174240" y="433917"/>
                      <a:pt x="2182706" y="448734"/>
                      <a:pt x="2184823" y="455507"/>
                    </a:cubicBezTo>
                    <a:cubicBezTo>
                      <a:pt x="2186940" y="462280"/>
                      <a:pt x="2191173" y="461857"/>
                      <a:pt x="2189903" y="468207"/>
                    </a:cubicBezTo>
                    <a:cubicBezTo>
                      <a:pt x="2188633" y="474557"/>
                      <a:pt x="2178050" y="478790"/>
                      <a:pt x="2177203" y="493607"/>
                    </a:cubicBezTo>
                    <a:cubicBezTo>
                      <a:pt x="2176356" y="508424"/>
                      <a:pt x="2188210" y="541444"/>
                      <a:pt x="2184823" y="557107"/>
                    </a:cubicBezTo>
                    <a:cubicBezTo>
                      <a:pt x="2181436" y="572770"/>
                      <a:pt x="2167043" y="576157"/>
                      <a:pt x="2156883" y="587587"/>
                    </a:cubicBezTo>
                    <a:cubicBezTo>
                      <a:pt x="2146723" y="599017"/>
                      <a:pt x="2129790" y="615104"/>
                      <a:pt x="2123863" y="625687"/>
                    </a:cubicBezTo>
                    <a:cubicBezTo>
                      <a:pt x="2117936" y="636270"/>
                      <a:pt x="2121323" y="641774"/>
                      <a:pt x="2121323" y="651087"/>
                    </a:cubicBezTo>
                    <a:cubicBezTo>
                      <a:pt x="2121323" y="660400"/>
                      <a:pt x="2125133" y="673524"/>
                      <a:pt x="2123863" y="681567"/>
                    </a:cubicBezTo>
                    <a:cubicBezTo>
                      <a:pt x="2122593" y="689610"/>
                      <a:pt x="2120900" y="693420"/>
                      <a:pt x="2113703" y="699347"/>
                    </a:cubicBezTo>
                    <a:cubicBezTo>
                      <a:pt x="2106506" y="705274"/>
                      <a:pt x="2092113" y="712894"/>
                      <a:pt x="2080683" y="717127"/>
                    </a:cubicBezTo>
                    <a:cubicBezTo>
                      <a:pt x="2069253" y="721360"/>
                      <a:pt x="2056553" y="724324"/>
                      <a:pt x="2045123" y="724747"/>
                    </a:cubicBezTo>
                    <a:cubicBezTo>
                      <a:pt x="2033693" y="725170"/>
                      <a:pt x="2021840" y="721360"/>
                      <a:pt x="2012103" y="719667"/>
                    </a:cubicBezTo>
                    <a:cubicBezTo>
                      <a:pt x="2002366" y="717974"/>
                      <a:pt x="2001096" y="712894"/>
                      <a:pt x="1986703" y="714587"/>
                    </a:cubicBezTo>
                    <a:cubicBezTo>
                      <a:pt x="1972310" y="716280"/>
                      <a:pt x="1942253" y="726440"/>
                      <a:pt x="1925743" y="729827"/>
                    </a:cubicBezTo>
                    <a:cubicBezTo>
                      <a:pt x="1909233" y="733214"/>
                      <a:pt x="1901190" y="736600"/>
                      <a:pt x="1887643" y="734907"/>
                    </a:cubicBezTo>
                    <a:cubicBezTo>
                      <a:pt x="1874096" y="733214"/>
                      <a:pt x="1855046" y="725170"/>
                      <a:pt x="1844463" y="719667"/>
                    </a:cubicBezTo>
                    <a:cubicBezTo>
                      <a:pt x="1833880" y="714164"/>
                      <a:pt x="1827953" y="710354"/>
                      <a:pt x="1824143" y="701887"/>
                    </a:cubicBezTo>
                    <a:cubicBezTo>
                      <a:pt x="1820333" y="693420"/>
                      <a:pt x="1824566" y="675640"/>
                      <a:pt x="1821603" y="668867"/>
                    </a:cubicBezTo>
                    <a:cubicBezTo>
                      <a:pt x="1818640" y="662094"/>
                      <a:pt x="1813983" y="660824"/>
                      <a:pt x="1806363" y="661247"/>
                    </a:cubicBezTo>
                    <a:cubicBezTo>
                      <a:pt x="1798743" y="661670"/>
                      <a:pt x="1784350" y="670984"/>
                      <a:pt x="1775883" y="671407"/>
                    </a:cubicBezTo>
                    <a:cubicBezTo>
                      <a:pt x="1767416" y="671830"/>
                      <a:pt x="1760220" y="666750"/>
                      <a:pt x="1755563" y="663787"/>
                    </a:cubicBezTo>
                    <a:cubicBezTo>
                      <a:pt x="1750906" y="660824"/>
                      <a:pt x="1753023" y="652780"/>
                      <a:pt x="1747943" y="653627"/>
                    </a:cubicBezTo>
                    <a:cubicBezTo>
                      <a:pt x="1742863" y="654474"/>
                      <a:pt x="1733973" y="663364"/>
                      <a:pt x="1725083" y="668867"/>
                    </a:cubicBezTo>
                    <a:cubicBezTo>
                      <a:pt x="1716193" y="674370"/>
                      <a:pt x="1703070" y="681144"/>
                      <a:pt x="1694603" y="686647"/>
                    </a:cubicBezTo>
                    <a:cubicBezTo>
                      <a:pt x="1686136" y="692150"/>
                      <a:pt x="1676400" y="695960"/>
                      <a:pt x="1674283" y="701887"/>
                    </a:cubicBezTo>
                    <a:cubicBezTo>
                      <a:pt x="1672166" y="707814"/>
                      <a:pt x="1681903" y="722207"/>
                      <a:pt x="1681903" y="722207"/>
                    </a:cubicBezTo>
                    <a:cubicBezTo>
                      <a:pt x="1684443" y="728980"/>
                      <a:pt x="1689100" y="734484"/>
                      <a:pt x="1689523" y="742527"/>
                    </a:cubicBezTo>
                    <a:cubicBezTo>
                      <a:pt x="1689946" y="750570"/>
                      <a:pt x="1682750" y="763694"/>
                      <a:pt x="1684443" y="770467"/>
                    </a:cubicBezTo>
                    <a:cubicBezTo>
                      <a:pt x="1686136" y="777240"/>
                      <a:pt x="1701376" y="777664"/>
                      <a:pt x="1699683" y="783167"/>
                    </a:cubicBezTo>
                    <a:cubicBezTo>
                      <a:pt x="1697990" y="788670"/>
                      <a:pt x="1681480" y="796290"/>
                      <a:pt x="1674283" y="803487"/>
                    </a:cubicBezTo>
                    <a:cubicBezTo>
                      <a:pt x="1667086" y="810684"/>
                      <a:pt x="1658196" y="818304"/>
                      <a:pt x="1656503" y="826347"/>
                    </a:cubicBezTo>
                    <a:cubicBezTo>
                      <a:pt x="1654810" y="834390"/>
                      <a:pt x="1658196" y="843704"/>
                      <a:pt x="1664123" y="851747"/>
                    </a:cubicBezTo>
                    <a:cubicBezTo>
                      <a:pt x="1670050" y="859790"/>
                      <a:pt x="1681903" y="867410"/>
                      <a:pt x="1692063" y="874607"/>
                    </a:cubicBezTo>
                    <a:cubicBezTo>
                      <a:pt x="1702223" y="881804"/>
                      <a:pt x="1715346" y="889424"/>
                      <a:pt x="1725083" y="894927"/>
                    </a:cubicBezTo>
                    <a:cubicBezTo>
                      <a:pt x="1734820" y="900430"/>
                      <a:pt x="1742440" y="903394"/>
                      <a:pt x="1750483" y="907627"/>
                    </a:cubicBezTo>
                    <a:cubicBezTo>
                      <a:pt x="1758526" y="911860"/>
                      <a:pt x="1767416" y="912707"/>
                      <a:pt x="1773343" y="920327"/>
                    </a:cubicBezTo>
                    <a:cubicBezTo>
                      <a:pt x="1779270" y="927947"/>
                      <a:pt x="1783503" y="944457"/>
                      <a:pt x="1786043" y="953347"/>
                    </a:cubicBezTo>
                    <a:cubicBezTo>
                      <a:pt x="1788583" y="962237"/>
                      <a:pt x="1782656" y="957157"/>
                      <a:pt x="1788583" y="973667"/>
                    </a:cubicBezTo>
                    <a:cubicBezTo>
                      <a:pt x="1794510" y="990177"/>
                      <a:pt x="1811866" y="1035474"/>
                      <a:pt x="1821603" y="1052407"/>
                    </a:cubicBezTo>
                    <a:cubicBezTo>
                      <a:pt x="1831340" y="1069340"/>
                      <a:pt x="1837690" y="1070187"/>
                      <a:pt x="1847003" y="1075267"/>
                    </a:cubicBezTo>
                    <a:cubicBezTo>
                      <a:pt x="1856316" y="1080347"/>
                      <a:pt x="1864783" y="1080347"/>
                      <a:pt x="1877483" y="1082887"/>
                    </a:cubicBezTo>
                    <a:cubicBezTo>
                      <a:pt x="1890183" y="1085427"/>
                      <a:pt x="1918970" y="1085004"/>
                      <a:pt x="1923203" y="1090507"/>
                    </a:cubicBezTo>
                    <a:cubicBezTo>
                      <a:pt x="1927436" y="1096010"/>
                      <a:pt x="1916006" y="1107017"/>
                      <a:pt x="1902883" y="1115907"/>
                    </a:cubicBezTo>
                    <a:cubicBezTo>
                      <a:pt x="1889760" y="1124797"/>
                      <a:pt x="1859703" y="1136650"/>
                      <a:pt x="1844463" y="1143847"/>
                    </a:cubicBezTo>
                    <a:cubicBezTo>
                      <a:pt x="1829223" y="1151044"/>
                      <a:pt x="1819486" y="1154007"/>
                      <a:pt x="1811443" y="1159087"/>
                    </a:cubicBezTo>
                    <a:cubicBezTo>
                      <a:pt x="1803400" y="1164167"/>
                      <a:pt x="1802130" y="1167130"/>
                      <a:pt x="1796203" y="1174327"/>
                    </a:cubicBezTo>
                    <a:cubicBezTo>
                      <a:pt x="1790276" y="1181524"/>
                      <a:pt x="1785196" y="1195917"/>
                      <a:pt x="1775883" y="1202267"/>
                    </a:cubicBezTo>
                    <a:cubicBezTo>
                      <a:pt x="1766570" y="1208617"/>
                      <a:pt x="1752176" y="1210310"/>
                      <a:pt x="1740323" y="1212427"/>
                    </a:cubicBezTo>
                    <a:cubicBezTo>
                      <a:pt x="1728470" y="1214544"/>
                      <a:pt x="1720003" y="1205654"/>
                      <a:pt x="1704763" y="1214967"/>
                    </a:cubicBezTo>
                    <a:cubicBezTo>
                      <a:pt x="1689523" y="1224280"/>
                      <a:pt x="1661160" y="1258994"/>
                      <a:pt x="1648883" y="1268307"/>
                    </a:cubicBezTo>
                    <a:cubicBezTo>
                      <a:pt x="1636606" y="1277620"/>
                      <a:pt x="1632373" y="1266190"/>
                      <a:pt x="1631103" y="1270847"/>
                    </a:cubicBezTo>
                    <a:cubicBezTo>
                      <a:pt x="1629833" y="1275504"/>
                      <a:pt x="1628986" y="1289050"/>
                      <a:pt x="1641263" y="1296247"/>
                    </a:cubicBezTo>
                    <a:cubicBezTo>
                      <a:pt x="1653540" y="1303444"/>
                      <a:pt x="1689100" y="1306830"/>
                      <a:pt x="1704763" y="1314027"/>
                    </a:cubicBezTo>
                    <a:cubicBezTo>
                      <a:pt x="1720426" y="1321224"/>
                      <a:pt x="1733550" y="1333924"/>
                      <a:pt x="1735243" y="1339427"/>
                    </a:cubicBezTo>
                    <a:cubicBezTo>
                      <a:pt x="1736936" y="1344930"/>
                      <a:pt x="1721696" y="1343660"/>
                      <a:pt x="1714923" y="1347047"/>
                    </a:cubicBezTo>
                    <a:cubicBezTo>
                      <a:pt x="1708150" y="1350434"/>
                      <a:pt x="1698413" y="1352974"/>
                      <a:pt x="1694603" y="1359747"/>
                    </a:cubicBezTo>
                    <a:cubicBezTo>
                      <a:pt x="1690793" y="1366520"/>
                      <a:pt x="1692910" y="1379644"/>
                      <a:pt x="1692063" y="1387687"/>
                    </a:cubicBezTo>
                    <a:cubicBezTo>
                      <a:pt x="1691216" y="1395730"/>
                      <a:pt x="1690370" y="1399964"/>
                      <a:pt x="1689523" y="1408007"/>
                    </a:cubicBezTo>
                    <a:cubicBezTo>
                      <a:pt x="1688676" y="1416050"/>
                      <a:pt x="1685713" y="1423247"/>
                      <a:pt x="1686983" y="1435947"/>
                    </a:cubicBezTo>
                    <a:cubicBezTo>
                      <a:pt x="1688253" y="1448647"/>
                      <a:pt x="1701376" y="1473200"/>
                      <a:pt x="1697143" y="1484207"/>
                    </a:cubicBezTo>
                    <a:cubicBezTo>
                      <a:pt x="1692910" y="1495214"/>
                      <a:pt x="1674283" y="1501564"/>
                      <a:pt x="1661583" y="1501987"/>
                    </a:cubicBezTo>
                    <a:cubicBezTo>
                      <a:pt x="1648883" y="1502410"/>
                      <a:pt x="1637876" y="1488864"/>
                      <a:pt x="1620943" y="1486747"/>
                    </a:cubicBezTo>
                    <a:cubicBezTo>
                      <a:pt x="1604010" y="1484630"/>
                      <a:pt x="1571413" y="1496484"/>
                      <a:pt x="1559983" y="1489287"/>
                    </a:cubicBezTo>
                    <a:cubicBezTo>
                      <a:pt x="1548553" y="1482090"/>
                      <a:pt x="1555326" y="1454574"/>
                      <a:pt x="1552363" y="1443567"/>
                    </a:cubicBezTo>
                    <a:cubicBezTo>
                      <a:pt x="1549400" y="1432560"/>
                      <a:pt x="1547706" y="1424940"/>
                      <a:pt x="1542203" y="1423247"/>
                    </a:cubicBezTo>
                    <a:cubicBezTo>
                      <a:pt x="1536700" y="1421554"/>
                      <a:pt x="1525270" y="1436370"/>
                      <a:pt x="1519343" y="1433407"/>
                    </a:cubicBezTo>
                    <a:cubicBezTo>
                      <a:pt x="1513416" y="1430444"/>
                      <a:pt x="1506220" y="1414780"/>
                      <a:pt x="1506643" y="1405467"/>
                    </a:cubicBezTo>
                    <a:cubicBezTo>
                      <a:pt x="1507066" y="1396154"/>
                      <a:pt x="1521883" y="1389380"/>
                      <a:pt x="1521883" y="1377527"/>
                    </a:cubicBezTo>
                    <a:cubicBezTo>
                      <a:pt x="1521883" y="1365674"/>
                      <a:pt x="1510876" y="1347894"/>
                      <a:pt x="1506643" y="1334347"/>
                    </a:cubicBezTo>
                    <a:cubicBezTo>
                      <a:pt x="1502410" y="1320800"/>
                      <a:pt x="1508336" y="1305137"/>
                      <a:pt x="1496483" y="1296247"/>
                    </a:cubicBezTo>
                    <a:cubicBezTo>
                      <a:pt x="1484630" y="1287357"/>
                      <a:pt x="1451610" y="1279737"/>
                      <a:pt x="1435523" y="1281007"/>
                    </a:cubicBezTo>
                    <a:cubicBezTo>
                      <a:pt x="1419436" y="1282277"/>
                      <a:pt x="1409276" y="1293707"/>
                      <a:pt x="1399963" y="1303867"/>
                    </a:cubicBezTo>
                    <a:cubicBezTo>
                      <a:pt x="1390650" y="1314027"/>
                      <a:pt x="1390226" y="1332654"/>
                      <a:pt x="1379643" y="1341967"/>
                    </a:cubicBezTo>
                    <a:cubicBezTo>
                      <a:pt x="1369060" y="1351280"/>
                      <a:pt x="1348740" y="1355937"/>
                      <a:pt x="1336463" y="1359747"/>
                    </a:cubicBezTo>
                    <a:cubicBezTo>
                      <a:pt x="1324186" y="1363557"/>
                      <a:pt x="1314026" y="1366520"/>
                      <a:pt x="1305983" y="1364827"/>
                    </a:cubicBezTo>
                    <a:cubicBezTo>
                      <a:pt x="1297940" y="1363134"/>
                      <a:pt x="1291590" y="1355090"/>
                      <a:pt x="1288203" y="1349587"/>
                    </a:cubicBezTo>
                    <a:cubicBezTo>
                      <a:pt x="1284816" y="1344084"/>
                      <a:pt x="1291166" y="1333924"/>
                      <a:pt x="1285663" y="1331807"/>
                    </a:cubicBezTo>
                    <a:cubicBezTo>
                      <a:pt x="1280160" y="1329690"/>
                      <a:pt x="1259840" y="1339427"/>
                      <a:pt x="1255183" y="1336887"/>
                    </a:cubicBezTo>
                    <a:cubicBezTo>
                      <a:pt x="1250526" y="1334347"/>
                      <a:pt x="1261956" y="1322070"/>
                      <a:pt x="1257723" y="1316567"/>
                    </a:cubicBezTo>
                    <a:cubicBezTo>
                      <a:pt x="1253490" y="1311064"/>
                      <a:pt x="1236133" y="1309794"/>
                      <a:pt x="1229783" y="1303867"/>
                    </a:cubicBezTo>
                    <a:cubicBezTo>
                      <a:pt x="1223433" y="1297940"/>
                      <a:pt x="1225973" y="1282277"/>
                      <a:pt x="1219623" y="1281007"/>
                    </a:cubicBezTo>
                    <a:cubicBezTo>
                      <a:pt x="1213273" y="1279737"/>
                      <a:pt x="1203536" y="1295400"/>
                      <a:pt x="1191683" y="1296247"/>
                    </a:cubicBezTo>
                    <a:cubicBezTo>
                      <a:pt x="1179830" y="1297094"/>
                      <a:pt x="1158663" y="1289897"/>
                      <a:pt x="1148503" y="1286087"/>
                    </a:cubicBezTo>
                    <a:cubicBezTo>
                      <a:pt x="1138343" y="1282277"/>
                      <a:pt x="1139613" y="1278044"/>
                      <a:pt x="1130723" y="1273387"/>
                    </a:cubicBezTo>
                    <a:cubicBezTo>
                      <a:pt x="1121833" y="1268730"/>
                      <a:pt x="1103206" y="1267037"/>
                      <a:pt x="1095163" y="1258147"/>
                    </a:cubicBezTo>
                    <a:cubicBezTo>
                      <a:pt x="1087120" y="1249257"/>
                      <a:pt x="1083310" y="1234017"/>
                      <a:pt x="1082463" y="1220047"/>
                    </a:cubicBezTo>
                    <a:cubicBezTo>
                      <a:pt x="1081616" y="1206077"/>
                      <a:pt x="1093470" y="1185757"/>
                      <a:pt x="1090083" y="1174327"/>
                    </a:cubicBezTo>
                    <a:cubicBezTo>
                      <a:pt x="1086696" y="1162897"/>
                      <a:pt x="1066376" y="1165437"/>
                      <a:pt x="1062143" y="1151467"/>
                    </a:cubicBezTo>
                    <a:cubicBezTo>
                      <a:pt x="1057910" y="1137497"/>
                      <a:pt x="1062566" y="1106170"/>
                      <a:pt x="1064683" y="1090507"/>
                    </a:cubicBezTo>
                    <a:cubicBezTo>
                      <a:pt x="1066800" y="1074844"/>
                      <a:pt x="1074420" y="1069764"/>
                      <a:pt x="1074843" y="1057487"/>
                    </a:cubicBezTo>
                    <a:cubicBezTo>
                      <a:pt x="1075266" y="1045210"/>
                      <a:pt x="1074843" y="1029124"/>
                      <a:pt x="1067223" y="1016847"/>
                    </a:cubicBezTo>
                    <a:cubicBezTo>
                      <a:pt x="1059603" y="1004570"/>
                      <a:pt x="1046903" y="990600"/>
                      <a:pt x="1029123" y="983827"/>
                    </a:cubicBezTo>
                    <a:cubicBezTo>
                      <a:pt x="1011343" y="977054"/>
                      <a:pt x="985943" y="976207"/>
                      <a:pt x="960543" y="976207"/>
                    </a:cubicBezTo>
                    <a:cubicBezTo>
                      <a:pt x="935143" y="976207"/>
                      <a:pt x="902970" y="982134"/>
                      <a:pt x="876723" y="983827"/>
                    </a:cubicBezTo>
                    <a:cubicBezTo>
                      <a:pt x="850476" y="985520"/>
                      <a:pt x="818726" y="988060"/>
                      <a:pt x="803063" y="986367"/>
                    </a:cubicBezTo>
                    <a:cubicBezTo>
                      <a:pt x="787400" y="984674"/>
                      <a:pt x="786130" y="979170"/>
                      <a:pt x="782743" y="973667"/>
                    </a:cubicBezTo>
                    <a:cubicBezTo>
                      <a:pt x="779356" y="968164"/>
                      <a:pt x="792903" y="955887"/>
                      <a:pt x="782743" y="953347"/>
                    </a:cubicBezTo>
                    <a:cubicBezTo>
                      <a:pt x="772583" y="950807"/>
                      <a:pt x="741256" y="954194"/>
                      <a:pt x="721783" y="958427"/>
                    </a:cubicBezTo>
                    <a:cubicBezTo>
                      <a:pt x="702310" y="962660"/>
                      <a:pt x="681990" y="974937"/>
                      <a:pt x="665903" y="978747"/>
                    </a:cubicBezTo>
                    <a:cubicBezTo>
                      <a:pt x="649816" y="982557"/>
                      <a:pt x="637540" y="984250"/>
                      <a:pt x="625263" y="981287"/>
                    </a:cubicBezTo>
                    <a:cubicBezTo>
                      <a:pt x="612986" y="978324"/>
                      <a:pt x="603250" y="964777"/>
                      <a:pt x="592243" y="960967"/>
                    </a:cubicBezTo>
                    <a:cubicBezTo>
                      <a:pt x="581236" y="957157"/>
                      <a:pt x="568960" y="967740"/>
                      <a:pt x="559223" y="958427"/>
                    </a:cubicBezTo>
                    <a:cubicBezTo>
                      <a:pt x="549486" y="949114"/>
                      <a:pt x="536786" y="922020"/>
                      <a:pt x="533823" y="905087"/>
                    </a:cubicBezTo>
                    <a:cubicBezTo>
                      <a:pt x="530860" y="888154"/>
                      <a:pt x="535516" y="876300"/>
                      <a:pt x="541443" y="856827"/>
                    </a:cubicBezTo>
                    <a:cubicBezTo>
                      <a:pt x="547370" y="837354"/>
                      <a:pt x="567266" y="805180"/>
                      <a:pt x="569383" y="788247"/>
                    </a:cubicBezTo>
                    <a:cubicBezTo>
                      <a:pt x="571500" y="771314"/>
                      <a:pt x="555836" y="768774"/>
                      <a:pt x="554143" y="755227"/>
                    </a:cubicBezTo>
                    <a:cubicBezTo>
                      <a:pt x="552450" y="741680"/>
                      <a:pt x="567266" y="717127"/>
                      <a:pt x="559223" y="706967"/>
                    </a:cubicBezTo>
                    <a:cubicBezTo>
                      <a:pt x="551180" y="696807"/>
                      <a:pt x="518583" y="700194"/>
                      <a:pt x="505883" y="694267"/>
                    </a:cubicBezTo>
                    <a:cubicBezTo>
                      <a:pt x="493183" y="688340"/>
                      <a:pt x="492336" y="674370"/>
                      <a:pt x="483023" y="671407"/>
                    </a:cubicBezTo>
                    <a:cubicBezTo>
                      <a:pt x="473710" y="668444"/>
                      <a:pt x="457623" y="679450"/>
                      <a:pt x="450003" y="676487"/>
                    </a:cubicBezTo>
                    <a:cubicBezTo>
                      <a:pt x="442383" y="673524"/>
                      <a:pt x="444923" y="654897"/>
                      <a:pt x="437303" y="653627"/>
                    </a:cubicBezTo>
                    <a:cubicBezTo>
                      <a:pt x="429683" y="652357"/>
                      <a:pt x="408516" y="662517"/>
                      <a:pt x="404283" y="668867"/>
                    </a:cubicBezTo>
                    <a:cubicBezTo>
                      <a:pt x="400050" y="675217"/>
                      <a:pt x="415290" y="687494"/>
                      <a:pt x="411903" y="691727"/>
                    </a:cubicBezTo>
                    <a:cubicBezTo>
                      <a:pt x="408516" y="695960"/>
                      <a:pt x="394123" y="694267"/>
                      <a:pt x="383963" y="694267"/>
                    </a:cubicBezTo>
                    <a:cubicBezTo>
                      <a:pt x="373803" y="694267"/>
                      <a:pt x="358140" y="687917"/>
                      <a:pt x="350943" y="691727"/>
                    </a:cubicBezTo>
                    <a:cubicBezTo>
                      <a:pt x="343746" y="695537"/>
                      <a:pt x="339513" y="706120"/>
                      <a:pt x="340783" y="717127"/>
                    </a:cubicBezTo>
                    <a:cubicBezTo>
                      <a:pt x="342053" y="728134"/>
                      <a:pt x="358140" y="748454"/>
                      <a:pt x="358563" y="757767"/>
                    </a:cubicBezTo>
                    <a:cubicBezTo>
                      <a:pt x="358986" y="767080"/>
                      <a:pt x="354330" y="768350"/>
                      <a:pt x="343323" y="773007"/>
                    </a:cubicBezTo>
                    <a:cubicBezTo>
                      <a:pt x="332316" y="777664"/>
                      <a:pt x="307340" y="777664"/>
                      <a:pt x="292523" y="785707"/>
                    </a:cubicBezTo>
                    <a:cubicBezTo>
                      <a:pt x="277706" y="793750"/>
                      <a:pt x="262890" y="818304"/>
                      <a:pt x="254423" y="821267"/>
                    </a:cubicBezTo>
                    <a:cubicBezTo>
                      <a:pt x="245956" y="824230"/>
                      <a:pt x="243840" y="811530"/>
                      <a:pt x="241723" y="803487"/>
                    </a:cubicBezTo>
                    <a:cubicBezTo>
                      <a:pt x="239606" y="795444"/>
                      <a:pt x="247226" y="779357"/>
                      <a:pt x="241723" y="773007"/>
                    </a:cubicBezTo>
                    <a:cubicBezTo>
                      <a:pt x="236220" y="766657"/>
                      <a:pt x="213360" y="762424"/>
                      <a:pt x="208703" y="765387"/>
                    </a:cubicBezTo>
                    <a:cubicBezTo>
                      <a:pt x="204046" y="768350"/>
                      <a:pt x="214206" y="784014"/>
                      <a:pt x="213783" y="790787"/>
                    </a:cubicBezTo>
                    <a:cubicBezTo>
                      <a:pt x="213360" y="797560"/>
                      <a:pt x="210396" y="806027"/>
                      <a:pt x="206163" y="806027"/>
                    </a:cubicBezTo>
                    <a:cubicBezTo>
                      <a:pt x="201930" y="806027"/>
                      <a:pt x="194310" y="789940"/>
                      <a:pt x="188383" y="790787"/>
                    </a:cubicBezTo>
                    <a:cubicBezTo>
                      <a:pt x="182456" y="791634"/>
                      <a:pt x="172296" y="803910"/>
                      <a:pt x="170603" y="811107"/>
                    </a:cubicBezTo>
                    <a:cubicBezTo>
                      <a:pt x="168910" y="818304"/>
                      <a:pt x="179070" y="828887"/>
                      <a:pt x="178223" y="833967"/>
                    </a:cubicBezTo>
                    <a:cubicBezTo>
                      <a:pt x="177376" y="839047"/>
                      <a:pt x="166793" y="835237"/>
                      <a:pt x="165523" y="841587"/>
                    </a:cubicBezTo>
                    <a:cubicBezTo>
                      <a:pt x="164253" y="847937"/>
                      <a:pt x="175683" y="865717"/>
                      <a:pt x="170603" y="872067"/>
                    </a:cubicBezTo>
                    <a:cubicBezTo>
                      <a:pt x="165523" y="878417"/>
                      <a:pt x="147320" y="877570"/>
                      <a:pt x="135043" y="879687"/>
                    </a:cubicBezTo>
                    <a:cubicBezTo>
                      <a:pt x="122766" y="881804"/>
                      <a:pt x="80433" y="908897"/>
                      <a:pt x="58843" y="90254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19" name="Picture 5" descr="C:\Users\KOWALSKI\Downloads\PREZENTACJA HARKOT\polska-wojewodztwa-kontu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124744"/>
              <a:ext cx="5821127" cy="5426282"/>
            </a:xfrm>
            <a:prstGeom prst="rect">
              <a:avLst/>
            </a:prstGeom>
            <a:noFill/>
          </p:spPr>
        </p:pic>
      </p:grpSp>
      <p:sp>
        <p:nvSpPr>
          <p:cNvPr id="9" name="Elipsa 8"/>
          <p:cNvSpPr/>
          <p:nvPr/>
        </p:nvSpPr>
        <p:spPr>
          <a:xfrm>
            <a:off x="5796136" y="3763358"/>
            <a:ext cx="216024" cy="216024"/>
          </a:xfrm>
          <a:prstGeom prst="ellipse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084168" y="3763358"/>
            <a:ext cx="972000" cy="24622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latin typeface="Arial" pitchFamily="34" charset="0"/>
                <a:cs typeface="Arial" pitchFamily="34" charset="0"/>
              </a:rPr>
              <a:t>WARSZAWA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807804" y="3825044"/>
            <a:ext cx="1260140" cy="246221"/>
            <a:chOff x="9468544" y="4761148"/>
            <a:chExt cx="1260140" cy="246221"/>
          </a:xfrm>
        </p:grpSpPr>
        <p:sp>
          <p:nvSpPr>
            <p:cNvPr id="8" name="Elipsa 7"/>
            <p:cNvSpPr/>
            <p:nvPr/>
          </p:nvSpPr>
          <p:spPr>
            <a:xfrm>
              <a:off x="9468544" y="47611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9756704" y="4761148"/>
              <a:ext cx="97198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SULECHÓW</a:t>
              </a: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2519772" y="2852936"/>
            <a:ext cx="1296144" cy="246221"/>
            <a:chOff x="9324528" y="2960948"/>
            <a:chExt cx="1296144" cy="246221"/>
          </a:xfrm>
        </p:grpSpPr>
        <p:sp>
          <p:nvSpPr>
            <p:cNvPr id="12" name="Elipsa 11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9612560" y="2960948"/>
              <a:ext cx="100811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CHOSZCZNO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upa 152"/>
          <p:cNvGrpSpPr/>
          <p:nvPr/>
        </p:nvGrpSpPr>
        <p:grpSpPr>
          <a:xfrm>
            <a:off x="2303748" y="2564904"/>
            <a:ext cx="1116124" cy="324036"/>
            <a:chOff x="10260632" y="3501008"/>
            <a:chExt cx="1116124" cy="324036"/>
          </a:xfrm>
        </p:grpSpPr>
        <p:sp>
          <p:nvSpPr>
            <p:cNvPr id="14" name="pole tekstowe 13"/>
            <p:cNvSpPr txBox="1"/>
            <p:nvPr/>
          </p:nvSpPr>
          <p:spPr>
            <a:xfrm>
              <a:off x="10548664" y="3501008"/>
              <a:ext cx="828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SZCZECIN</a:t>
              </a:r>
            </a:p>
          </p:txBody>
        </p:sp>
        <p:sp>
          <p:nvSpPr>
            <p:cNvPr id="15" name="Elipsa 14"/>
            <p:cNvSpPr/>
            <p:nvPr/>
          </p:nvSpPr>
          <p:spPr>
            <a:xfrm>
              <a:off x="10260632" y="36090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4463988" y="2888940"/>
            <a:ext cx="972028" cy="396044"/>
            <a:chOff x="8532440" y="1916832"/>
            <a:chExt cx="972028" cy="396044"/>
          </a:xfrm>
        </p:grpSpPr>
        <p:sp>
          <p:nvSpPr>
            <p:cNvPr id="16" name="Elipsa 15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8784468" y="1916832"/>
              <a:ext cx="720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TORUŃ</a:t>
              </a:r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2591780" y="1988840"/>
            <a:ext cx="1152128" cy="498249"/>
            <a:chOff x="9324528" y="2960948"/>
            <a:chExt cx="1152128" cy="498249"/>
          </a:xfrm>
        </p:grpSpPr>
        <p:sp>
          <p:nvSpPr>
            <p:cNvPr id="47" name="Elipsa 46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9360532" y="3212976"/>
              <a:ext cx="1116124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TRZEBIATÓW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2" name="Łącznik prosty ze strzałką 51"/>
          <p:cNvCxnSpPr>
            <a:endCxn id="47" idx="1"/>
          </p:cNvCxnSpPr>
          <p:nvPr/>
        </p:nvCxnSpPr>
        <p:spPr>
          <a:xfrm>
            <a:off x="2483768" y="1844824"/>
            <a:ext cx="139648" cy="1756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>
            <a:endCxn id="8" idx="3"/>
          </p:cNvCxnSpPr>
          <p:nvPr/>
        </p:nvCxnSpPr>
        <p:spPr>
          <a:xfrm flipV="1">
            <a:off x="1583668" y="4009432"/>
            <a:ext cx="1255772" cy="1039748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a 70"/>
          <p:cNvGrpSpPr/>
          <p:nvPr/>
        </p:nvGrpSpPr>
        <p:grpSpPr>
          <a:xfrm>
            <a:off x="4175956" y="5445224"/>
            <a:ext cx="1008112" cy="688142"/>
            <a:chOff x="9288524" y="2960948"/>
            <a:chExt cx="1008112" cy="688142"/>
          </a:xfrm>
        </p:grpSpPr>
        <p:sp>
          <p:nvSpPr>
            <p:cNvPr id="72" name="Elipsa 71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ole tekstowe 72"/>
            <p:cNvSpPr txBox="1"/>
            <p:nvPr/>
          </p:nvSpPr>
          <p:spPr>
            <a:xfrm>
              <a:off x="9288524" y="3248980"/>
              <a:ext cx="100811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KĘDZIERZYN-KOŹLE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5" name="Łącznik prosty ze strzałką 74"/>
          <p:cNvCxnSpPr>
            <a:endCxn id="72" idx="2"/>
          </p:cNvCxnSpPr>
          <p:nvPr/>
        </p:nvCxnSpPr>
        <p:spPr>
          <a:xfrm flipV="1">
            <a:off x="3815916" y="5553236"/>
            <a:ext cx="396044" cy="39604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ela 76"/>
          <p:cNvGraphicFramePr>
            <a:graphicFrameLocks noGrp="1"/>
          </p:cNvGraphicFramePr>
          <p:nvPr/>
        </p:nvGraphicFramePr>
        <p:xfrm>
          <a:off x="6048164" y="548680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pl-PL" sz="14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9" name="Grupa 78"/>
          <p:cNvGrpSpPr/>
          <p:nvPr/>
        </p:nvGrpSpPr>
        <p:grpSpPr>
          <a:xfrm>
            <a:off x="4139952" y="2132856"/>
            <a:ext cx="900100" cy="498249"/>
            <a:chOff x="8712460" y="2960948"/>
            <a:chExt cx="900100" cy="498249"/>
          </a:xfrm>
        </p:grpSpPr>
        <p:sp>
          <p:nvSpPr>
            <p:cNvPr id="80" name="Elipsa 79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8712460" y="3212976"/>
              <a:ext cx="9001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MALBORK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2" name="Łącznik prosty ze strzałką 81"/>
          <p:cNvCxnSpPr>
            <a:endCxn id="80" idx="7"/>
          </p:cNvCxnSpPr>
          <p:nvPr/>
        </p:nvCxnSpPr>
        <p:spPr>
          <a:xfrm flipH="1">
            <a:off x="4936408" y="1412776"/>
            <a:ext cx="1435792" cy="75171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upa 85"/>
          <p:cNvGrpSpPr/>
          <p:nvPr/>
        </p:nvGrpSpPr>
        <p:grpSpPr>
          <a:xfrm>
            <a:off x="6336196" y="1952836"/>
            <a:ext cx="1080120" cy="288032"/>
            <a:chOff x="9324528" y="2888940"/>
            <a:chExt cx="1080120" cy="288032"/>
          </a:xfrm>
        </p:grpSpPr>
        <p:sp>
          <p:nvSpPr>
            <p:cNvPr id="87" name="Elipsa 86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ole tekstowe 87"/>
            <p:cNvSpPr txBox="1"/>
            <p:nvPr/>
          </p:nvSpPr>
          <p:spPr>
            <a:xfrm>
              <a:off x="9612560" y="2888940"/>
              <a:ext cx="792088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GIŻYCKO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0" name="Tabela 89"/>
          <p:cNvGraphicFramePr>
            <a:graphicFrameLocks noGrp="1"/>
          </p:cNvGraphicFramePr>
          <p:nvPr/>
        </p:nvGraphicFramePr>
        <p:xfrm>
          <a:off x="7703840" y="2312876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1" name="Łącznik prosty ze strzałką 90"/>
          <p:cNvCxnSpPr>
            <a:endCxn id="87" idx="5"/>
          </p:cNvCxnSpPr>
          <p:nvPr/>
        </p:nvCxnSpPr>
        <p:spPr>
          <a:xfrm flipH="1" flipV="1">
            <a:off x="6520584" y="2209232"/>
            <a:ext cx="1183764" cy="28366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a 94"/>
          <p:cNvGrpSpPr/>
          <p:nvPr/>
        </p:nvGrpSpPr>
        <p:grpSpPr>
          <a:xfrm>
            <a:off x="3743908" y="1448780"/>
            <a:ext cx="864564" cy="504056"/>
            <a:chOff x="8532440" y="1808820"/>
            <a:chExt cx="864564" cy="504056"/>
          </a:xfrm>
        </p:grpSpPr>
        <p:sp>
          <p:nvSpPr>
            <p:cNvPr id="96" name="Elipsa 95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ole tekstowe 96"/>
            <p:cNvSpPr txBox="1"/>
            <p:nvPr/>
          </p:nvSpPr>
          <p:spPr>
            <a:xfrm>
              <a:off x="8604448" y="1808820"/>
              <a:ext cx="79255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BUDOWO</a:t>
              </a:r>
            </a:p>
          </p:txBody>
        </p:sp>
      </p:grpSp>
      <p:graphicFrame>
        <p:nvGraphicFramePr>
          <p:cNvPr id="98" name="Tabela 97"/>
          <p:cNvGraphicFramePr>
            <a:graphicFrameLocks noGrp="1"/>
          </p:cNvGraphicFramePr>
          <p:nvPr/>
        </p:nvGraphicFramePr>
        <p:xfrm>
          <a:off x="2555776" y="476672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9" name="Łącznik prosty ze strzałką 98"/>
          <p:cNvCxnSpPr>
            <a:endCxn id="96" idx="1"/>
          </p:cNvCxnSpPr>
          <p:nvPr/>
        </p:nvCxnSpPr>
        <p:spPr>
          <a:xfrm>
            <a:off x="3203848" y="1376772"/>
            <a:ext cx="571696" cy="39167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a 102"/>
          <p:cNvGrpSpPr/>
          <p:nvPr/>
        </p:nvGrpSpPr>
        <p:grpSpPr>
          <a:xfrm>
            <a:off x="4680012" y="5229200"/>
            <a:ext cx="1368152" cy="400110"/>
            <a:chOff x="9324528" y="2852936"/>
            <a:chExt cx="1368152" cy="400110"/>
          </a:xfrm>
        </p:grpSpPr>
        <p:sp>
          <p:nvSpPr>
            <p:cNvPr id="104" name="Elipsa 103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ole tekstowe 104"/>
            <p:cNvSpPr txBox="1"/>
            <p:nvPr/>
          </p:nvSpPr>
          <p:spPr>
            <a:xfrm>
              <a:off x="9576556" y="2852936"/>
              <a:ext cx="111612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TARNOWSKIE GÓRY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06" name="Tabela 105"/>
          <p:cNvGraphicFramePr>
            <a:graphicFrameLocks noGrp="1"/>
          </p:cNvGraphicFramePr>
          <p:nvPr/>
        </p:nvGraphicFramePr>
        <p:xfrm>
          <a:off x="7452320" y="5913276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7" name="Łącznik prosty ze strzałką 106"/>
          <p:cNvCxnSpPr>
            <a:stCxn id="104" idx="5"/>
          </p:cNvCxnSpPr>
          <p:nvPr/>
        </p:nvCxnSpPr>
        <p:spPr>
          <a:xfrm>
            <a:off x="4864400" y="5521600"/>
            <a:ext cx="2587920" cy="60770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a 109"/>
          <p:cNvGrpSpPr/>
          <p:nvPr/>
        </p:nvGrpSpPr>
        <p:grpSpPr>
          <a:xfrm>
            <a:off x="2519772" y="4329100"/>
            <a:ext cx="828092" cy="246221"/>
            <a:chOff x="8532440" y="2096852"/>
            <a:chExt cx="828092" cy="246221"/>
          </a:xfrm>
        </p:grpSpPr>
        <p:sp>
          <p:nvSpPr>
            <p:cNvPr id="111" name="Elipsa 110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ole tekstowe 111"/>
            <p:cNvSpPr txBox="1"/>
            <p:nvPr/>
          </p:nvSpPr>
          <p:spPr>
            <a:xfrm>
              <a:off x="8784000" y="2096852"/>
              <a:ext cx="57653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ŻARY</a:t>
              </a:r>
            </a:p>
          </p:txBody>
        </p:sp>
      </p:grpSp>
      <p:graphicFrame>
        <p:nvGraphicFramePr>
          <p:cNvPr id="113" name="Tabela 112"/>
          <p:cNvGraphicFramePr>
            <a:graphicFrameLocks noGrp="1"/>
          </p:cNvGraphicFramePr>
          <p:nvPr/>
        </p:nvGraphicFramePr>
        <p:xfrm>
          <a:off x="827584" y="5841268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1963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" name="Tabela 113"/>
          <p:cNvGraphicFramePr>
            <a:graphicFrameLocks noGrp="1"/>
          </p:cNvGraphicFramePr>
          <p:nvPr/>
        </p:nvGraphicFramePr>
        <p:xfrm>
          <a:off x="143508" y="4905164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6" name="Łącznik prosty ze strzałką 115"/>
          <p:cNvCxnSpPr>
            <a:endCxn id="111" idx="3"/>
          </p:cNvCxnSpPr>
          <p:nvPr/>
        </p:nvCxnSpPr>
        <p:spPr>
          <a:xfrm flipV="1">
            <a:off x="2051720" y="4513488"/>
            <a:ext cx="499688" cy="132778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Tabela 119"/>
          <p:cNvGraphicFramePr>
            <a:graphicFrameLocks noGrp="1"/>
          </p:cNvGraphicFramePr>
          <p:nvPr/>
        </p:nvGraphicFramePr>
        <p:xfrm>
          <a:off x="1043608" y="1150176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1964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" name="Tabela 121"/>
          <p:cNvGraphicFramePr>
            <a:graphicFrameLocks noGrp="1"/>
          </p:cNvGraphicFramePr>
          <p:nvPr/>
        </p:nvGraphicFramePr>
        <p:xfrm>
          <a:off x="2375756" y="5841268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4" name="Grupa 123"/>
          <p:cNvGrpSpPr/>
          <p:nvPr/>
        </p:nvGrpSpPr>
        <p:grpSpPr>
          <a:xfrm>
            <a:off x="2159732" y="3356992"/>
            <a:ext cx="1296144" cy="400110"/>
            <a:chOff x="9324528" y="2960948"/>
            <a:chExt cx="1296144" cy="400110"/>
          </a:xfrm>
        </p:grpSpPr>
        <p:sp>
          <p:nvSpPr>
            <p:cNvPr id="125" name="Elipsa 124"/>
            <p:cNvSpPr/>
            <p:nvPr/>
          </p:nvSpPr>
          <p:spPr>
            <a:xfrm>
              <a:off x="9324528" y="29609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6" name="pole tekstowe 125"/>
            <p:cNvSpPr txBox="1"/>
            <p:nvPr/>
          </p:nvSpPr>
          <p:spPr>
            <a:xfrm>
              <a:off x="9612560" y="2960948"/>
              <a:ext cx="100811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KOSTRZYN n/ODRĄ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7" name="Tabela 126"/>
          <p:cNvGraphicFramePr>
            <a:graphicFrameLocks noGrp="1"/>
          </p:cNvGraphicFramePr>
          <p:nvPr/>
        </p:nvGraphicFramePr>
        <p:xfrm>
          <a:off x="143508" y="3969060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pl-PL" sz="1400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1967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0" name="Łącznik prosty ze strzałką 129"/>
          <p:cNvCxnSpPr>
            <a:endCxn id="125" idx="3"/>
          </p:cNvCxnSpPr>
          <p:nvPr/>
        </p:nvCxnSpPr>
        <p:spPr>
          <a:xfrm flipV="1">
            <a:off x="1583668" y="3541380"/>
            <a:ext cx="607700" cy="57169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4" name="Tabela 133"/>
          <p:cNvGraphicFramePr>
            <a:graphicFrameLocks noGrp="1"/>
          </p:cNvGraphicFramePr>
          <p:nvPr/>
        </p:nvGraphicFramePr>
        <p:xfrm>
          <a:off x="7703840" y="1304764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19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Tabela 134"/>
          <p:cNvGraphicFramePr>
            <a:graphicFrameLocks noGrp="1"/>
          </p:cNvGraphicFramePr>
          <p:nvPr/>
        </p:nvGraphicFramePr>
        <p:xfrm>
          <a:off x="143508" y="2096852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Tabela 135"/>
          <p:cNvGraphicFramePr>
            <a:graphicFrameLocks noGrp="1"/>
          </p:cNvGraphicFramePr>
          <p:nvPr/>
        </p:nvGraphicFramePr>
        <p:xfrm>
          <a:off x="4535996" y="548680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1964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Tabela 136"/>
          <p:cNvGraphicFramePr>
            <a:graphicFrameLocks noGrp="1"/>
          </p:cNvGraphicFramePr>
          <p:nvPr/>
        </p:nvGraphicFramePr>
        <p:xfrm>
          <a:off x="143508" y="3032956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1989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Tabela 137"/>
          <p:cNvGraphicFramePr>
            <a:graphicFrameLocks noGrp="1"/>
          </p:cNvGraphicFramePr>
          <p:nvPr/>
        </p:nvGraphicFramePr>
        <p:xfrm>
          <a:off x="7703840" y="3320988"/>
          <a:ext cx="1440160" cy="874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0100"/>
                <a:gridCol w="540060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 </a:t>
                      </a:r>
                      <a:r>
                        <a:rPr lang="pl-PL" sz="14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9" name="Grupa 138"/>
          <p:cNvGrpSpPr/>
          <p:nvPr/>
        </p:nvGrpSpPr>
        <p:grpSpPr>
          <a:xfrm>
            <a:off x="4391980" y="1736812"/>
            <a:ext cx="1008028" cy="288032"/>
            <a:chOff x="8532440" y="2024844"/>
            <a:chExt cx="1008028" cy="288032"/>
          </a:xfrm>
        </p:grpSpPr>
        <p:sp>
          <p:nvSpPr>
            <p:cNvPr id="140" name="Elipsa 139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1" name="pole tekstowe 140"/>
            <p:cNvSpPr txBox="1"/>
            <p:nvPr/>
          </p:nvSpPr>
          <p:spPr>
            <a:xfrm>
              <a:off x="8784468" y="2024844"/>
              <a:ext cx="756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GDAŃSK</a:t>
              </a:r>
            </a:p>
          </p:txBody>
        </p:sp>
      </p:grpSp>
      <p:grpSp>
        <p:nvGrpSpPr>
          <p:cNvPr id="143" name="Grupa 142"/>
          <p:cNvGrpSpPr/>
          <p:nvPr/>
        </p:nvGrpSpPr>
        <p:grpSpPr>
          <a:xfrm>
            <a:off x="5112060" y="2204864"/>
            <a:ext cx="1062820" cy="246221"/>
            <a:chOff x="8532440" y="2096852"/>
            <a:chExt cx="1062820" cy="246221"/>
          </a:xfrm>
        </p:grpSpPr>
        <p:sp>
          <p:nvSpPr>
            <p:cNvPr id="144" name="Elipsa 143"/>
            <p:cNvSpPr/>
            <p:nvPr/>
          </p:nvSpPr>
          <p:spPr>
            <a:xfrm>
              <a:off x="8532440" y="209685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5" name="pole tekstowe 144"/>
            <p:cNvSpPr txBox="1"/>
            <p:nvPr/>
          </p:nvSpPr>
          <p:spPr>
            <a:xfrm>
              <a:off x="8820472" y="2096852"/>
              <a:ext cx="774788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MORĄG</a:t>
              </a:r>
            </a:p>
          </p:txBody>
        </p:sp>
      </p:grpSp>
      <p:cxnSp>
        <p:nvCxnSpPr>
          <p:cNvPr id="148" name="Łącznik prosty ze strzałką 147"/>
          <p:cNvCxnSpPr>
            <a:endCxn id="144" idx="7"/>
          </p:cNvCxnSpPr>
          <p:nvPr/>
        </p:nvCxnSpPr>
        <p:spPr>
          <a:xfrm flipH="1">
            <a:off x="5296448" y="1484784"/>
            <a:ext cx="2407900" cy="75171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>
            <a:endCxn id="15" idx="1"/>
          </p:cNvCxnSpPr>
          <p:nvPr/>
        </p:nvCxnSpPr>
        <p:spPr>
          <a:xfrm>
            <a:off x="1583668" y="2276872"/>
            <a:ext cx="751716" cy="427680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ze strzałką 155"/>
          <p:cNvCxnSpPr>
            <a:endCxn id="12" idx="2"/>
          </p:cNvCxnSpPr>
          <p:nvPr/>
        </p:nvCxnSpPr>
        <p:spPr>
          <a:xfrm flipV="1">
            <a:off x="1583668" y="2960948"/>
            <a:ext cx="93610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/>
          <p:nvPr/>
        </p:nvCxnSpPr>
        <p:spPr>
          <a:xfrm flipV="1">
            <a:off x="4608004" y="1448780"/>
            <a:ext cx="432048" cy="39604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Łącznik prosty ze strzałką 161"/>
          <p:cNvCxnSpPr>
            <a:endCxn id="16" idx="6"/>
          </p:cNvCxnSpPr>
          <p:nvPr/>
        </p:nvCxnSpPr>
        <p:spPr>
          <a:xfrm flipH="1" flipV="1">
            <a:off x="4680012" y="3176972"/>
            <a:ext cx="302433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0"/>
            <a:ext cx="8028384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Podsumowanie działalności </a:t>
            </a:r>
            <a:b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dywizjonów rakiet taktycznych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5516" y="173681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1.Potencjał WR  szczebla taktycznego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- 1966-1981   14 x </a:t>
            </a:r>
            <a:r>
              <a:rPr lang="pl-PL" sz="20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które posiadały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42-56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zestawów 2K6 i 9K52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od 1981      14 x </a:t>
            </a:r>
            <a:r>
              <a:rPr lang="pl-PL" sz="20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- 56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zestawów w tym: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 52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zestawy - 9K52; 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- 4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zestawy -  9K72 (od 1987r.).</a:t>
            </a:r>
          </a:p>
          <a:p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2.Działalność  ogniowa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pierwszy start	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- 09.1963r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	- 24 </a:t>
            </a:r>
            <a:r>
              <a:rPr lang="pl-PL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. Sulechów;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częstotliwość dla </a:t>
            </a:r>
            <a:r>
              <a:rPr lang="pl-PL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  -  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 start na 2-3 lata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działalność ogniowa na przykładzie  7 </a:t>
            </a:r>
            <a:r>
              <a:rPr lang="pl-PL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Budowo: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-ogólnie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24 starty: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	- 2K6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  - 9K52  -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  - 9K79 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-4;</a:t>
            </a:r>
          </a:p>
          <a:p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ostatni start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- 04. 1999r.</a:t>
            </a:r>
          </a:p>
          <a:p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pl-PL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115616" y="8620"/>
            <a:ext cx="8028384" cy="523220"/>
          </a:xfr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Jednostki zabezpieczenia wojsk rakietowych</a:t>
            </a:r>
            <a:endParaRPr lang="pl-PL" sz="2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upa 17"/>
          <p:cNvGrpSpPr/>
          <p:nvPr/>
        </p:nvGrpSpPr>
        <p:grpSpPr>
          <a:xfrm>
            <a:off x="1979712" y="1387094"/>
            <a:ext cx="5821127" cy="5426282"/>
            <a:chOff x="1547664" y="1124744"/>
            <a:chExt cx="5821127" cy="5426282"/>
          </a:xfrm>
        </p:grpSpPr>
        <p:grpSp>
          <p:nvGrpSpPr>
            <p:cNvPr id="5" name="Grupa 16"/>
            <p:cNvGrpSpPr/>
            <p:nvPr/>
          </p:nvGrpSpPr>
          <p:grpSpPr>
            <a:xfrm>
              <a:off x="1547664" y="1124744"/>
              <a:ext cx="5751729" cy="5380621"/>
              <a:chOff x="1547664" y="1124744"/>
              <a:chExt cx="5751729" cy="5380621"/>
            </a:xfrm>
          </p:grpSpPr>
          <p:sp>
            <p:nvSpPr>
              <p:cNvPr id="7" name="Dowolny kształt 6"/>
              <p:cNvSpPr/>
              <p:nvPr/>
            </p:nvSpPr>
            <p:spPr>
              <a:xfrm>
                <a:off x="4063398" y="1542675"/>
                <a:ext cx="3235995" cy="4962690"/>
              </a:xfrm>
              <a:custGeom>
                <a:avLst/>
                <a:gdLst>
                  <a:gd name="connsiteX0" fmla="*/ 861907 w 1721274"/>
                  <a:gd name="connsiteY0" fmla="*/ 57573 h 2402840"/>
                  <a:gd name="connsiteX1" fmla="*/ 872067 w 1721274"/>
                  <a:gd name="connsiteY1" fmla="*/ 118533 h 2402840"/>
                  <a:gd name="connsiteX2" fmla="*/ 861907 w 1721274"/>
                  <a:gd name="connsiteY2" fmla="*/ 138853 h 2402840"/>
                  <a:gd name="connsiteX3" fmla="*/ 851747 w 1721274"/>
                  <a:gd name="connsiteY3" fmla="*/ 159173 h 2402840"/>
                  <a:gd name="connsiteX4" fmla="*/ 866987 w 1721274"/>
                  <a:gd name="connsiteY4" fmla="*/ 184573 h 2402840"/>
                  <a:gd name="connsiteX5" fmla="*/ 872067 w 1721274"/>
                  <a:gd name="connsiteY5" fmla="*/ 215053 h 2402840"/>
                  <a:gd name="connsiteX6" fmla="*/ 851747 w 1721274"/>
                  <a:gd name="connsiteY6" fmla="*/ 220133 h 2402840"/>
                  <a:gd name="connsiteX7" fmla="*/ 841587 w 1721274"/>
                  <a:gd name="connsiteY7" fmla="*/ 240453 h 2402840"/>
                  <a:gd name="connsiteX8" fmla="*/ 851747 w 1721274"/>
                  <a:gd name="connsiteY8" fmla="*/ 260773 h 2402840"/>
                  <a:gd name="connsiteX9" fmla="*/ 841587 w 1721274"/>
                  <a:gd name="connsiteY9" fmla="*/ 286173 h 2402840"/>
                  <a:gd name="connsiteX10" fmla="*/ 841587 w 1721274"/>
                  <a:gd name="connsiteY10" fmla="*/ 311573 h 2402840"/>
                  <a:gd name="connsiteX11" fmla="*/ 841587 w 1721274"/>
                  <a:gd name="connsiteY11" fmla="*/ 342053 h 2402840"/>
                  <a:gd name="connsiteX12" fmla="*/ 841587 w 1721274"/>
                  <a:gd name="connsiteY12" fmla="*/ 362373 h 2402840"/>
                  <a:gd name="connsiteX13" fmla="*/ 821267 w 1721274"/>
                  <a:gd name="connsiteY13" fmla="*/ 382693 h 2402840"/>
                  <a:gd name="connsiteX14" fmla="*/ 795867 w 1721274"/>
                  <a:gd name="connsiteY14" fmla="*/ 418253 h 2402840"/>
                  <a:gd name="connsiteX15" fmla="*/ 775547 w 1721274"/>
                  <a:gd name="connsiteY15" fmla="*/ 443653 h 2402840"/>
                  <a:gd name="connsiteX16" fmla="*/ 785707 w 1721274"/>
                  <a:gd name="connsiteY16" fmla="*/ 474133 h 2402840"/>
                  <a:gd name="connsiteX17" fmla="*/ 775547 w 1721274"/>
                  <a:gd name="connsiteY17" fmla="*/ 499533 h 2402840"/>
                  <a:gd name="connsiteX18" fmla="*/ 734907 w 1721274"/>
                  <a:gd name="connsiteY18" fmla="*/ 519853 h 2402840"/>
                  <a:gd name="connsiteX19" fmla="*/ 689187 w 1721274"/>
                  <a:gd name="connsiteY19" fmla="*/ 524933 h 2402840"/>
                  <a:gd name="connsiteX20" fmla="*/ 643467 w 1721274"/>
                  <a:gd name="connsiteY20" fmla="*/ 514773 h 2402840"/>
                  <a:gd name="connsiteX21" fmla="*/ 597747 w 1721274"/>
                  <a:gd name="connsiteY21" fmla="*/ 530013 h 2402840"/>
                  <a:gd name="connsiteX22" fmla="*/ 536787 w 1721274"/>
                  <a:gd name="connsiteY22" fmla="*/ 535093 h 2402840"/>
                  <a:gd name="connsiteX23" fmla="*/ 511387 w 1721274"/>
                  <a:gd name="connsiteY23" fmla="*/ 524933 h 2402840"/>
                  <a:gd name="connsiteX24" fmla="*/ 491067 w 1721274"/>
                  <a:gd name="connsiteY24" fmla="*/ 514773 h 2402840"/>
                  <a:gd name="connsiteX25" fmla="*/ 480907 w 1721274"/>
                  <a:gd name="connsiteY25" fmla="*/ 474133 h 2402840"/>
                  <a:gd name="connsiteX26" fmla="*/ 465667 w 1721274"/>
                  <a:gd name="connsiteY26" fmla="*/ 458893 h 2402840"/>
                  <a:gd name="connsiteX27" fmla="*/ 450427 w 1721274"/>
                  <a:gd name="connsiteY27" fmla="*/ 469053 h 2402840"/>
                  <a:gd name="connsiteX28" fmla="*/ 419947 w 1721274"/>
                  <a:gd name="connsiteY28" fmla="*/ 463973 h 2402840"/>
                  <a:gd name="connsiteX29" fmla="*/ 404707 w 1721274"/>
                  <a:gd name="connsiteY29" fmla="*/ 448733 h 2402840"/>
                  <a:gd name="connsiteX30" fmla="*/ 389467 w 1721274"/>
                  <a:gd name="connsiteY30" fmla="*/ 469053 h 2402840"/>
                  <a:gd name="connsiteX31" fmla="*/ 364067 w 1721274"/>
                  <a:gd name="connsiteY31" fmla="*/ 479213 h 2402840"/>
                  <a:gd name="connsiteX32" fmla="*/ 343747 w 1721274"/>
                  <a:gd name="connsiteY32" fmla="*/ 489373 h 2402840"/>
                  <a:gd name="connsiteX33" fmla="*/ 328507 w 1721274"/>
                  <a:gd name="connsiteY33" fmla="*/ 509693 h 2402840"/>
                  <a:gd name="connsiteX34" fmla="*/ 348827 w 1721274"/>
                  <a:gd name="connsiteY34" fmla="*/ 530013 h 2402840"/>
                  <a:gd name="connsiteX35" fmla="*/ 343747 w 1721274"/>
                  <a:gd name="connsiteY35" fmla="*/ 560493 h 2402840"/>
                  <a:gd name="connsiteX36" fmla="*/ 358987 w 1721274"/>
                  <a:gd name="connsiteY36" fmla="*/ 580813 h 2402840"/>
                  <a:gd name="connsiteX37" fmla="*/ 338667 w 1721274"/>
                  <a:gd name="connsiteY37" fmla="*/ 596053 h 2402840"/>
                  <a:gd name="connsiteX38" fmla="*/ 328507 w 1721274"/>
                  <a:gd name="connsiteY38" fmla="*/ 611293 h 2402840"/>
                  <a:gd name="connsiteX39" fmla="*/ 313267 w 1721274"/>
                  <a:gd name="connsiteY39" fmla="*/ 631613 h 2402840"/>
                  <a:gd name="connsiteX40" fmla="*/ 328507 w 1721274"/>
                  <a:gd name="connsiteY40" fmla="*/ 657013 h 2402840"/>
                  <a:gd name="connsiteX41" fmla="*/ 353907 w 1721274"/>
                  <a:gd name="connsiteY41" fmla="*/ 672253 h 2402840"/>
                  <a:gd name="connsiteX42" fmla="*/ 389467 w 1721274"/>
                  <a:gd name="connsiteY42" fmla="*/ 697653 h 2402840"/>
                  <a:gd name="connsiteX43" fmla="*/ 419947 w 1721274"/>
                  <a:gd name="connsiteY43" fmla="*/ 707813 h 2402840"/>
                  <a:gd name="connsiteX44" fmla="*/ 430107 w 1721274"/>
                  <a:gd name="connsiteY44" fmla="*/ 728133 h 2402840"/>
                  <a:gd name="connsiteX45" fmla="*/ 445347 w 1721274"/>
                  <a:gd name="connsiteY45" fmla="*/ 748453 h 2402840"/>
                  <a:gd name="connsiteX46" fmla="*/ 445347 w 1721274"/>
                  <a:gd name="connsiteY46" fmla="*/ 763693 h 2402840"/>
                  <a:gd name="connsiteX47" fmla="*/ 460587 w 1721274"/>
                  <a:gd name="connsiteY47" fmla="*/ 799253 h 2402840"/>
                  <a:gd name="connsiteX48" fmla="*/ 465667 w 1721274"/>
                  <a:gd name="connsiteY48" fmla="*/ 809413 h 2402840"/>
                  <a:gd name="connsiteX49" fmla="*/ 470747 w 1721274"/>
                  <a:gd name="connsiteY49" fmla="*/ 824653 h 2402840"/>
                  <a:gd name="connsiteX50" fmla="*/ 496147 w 1721274"/>
                  <a:gd name="connsiteY50" fmla="*/ 870373 h 2402840"/>
                  <a:gd name="connsiteX51" fmla="*/ 526627 w 1721274"/>
                  <a:gd name="connsiteY51" fmla="*/ 880533 h 2402840"/>
                  <a:gd name="connsiteX52" fmla="*/ 557107 w 1721274"/>
                  <a:gd name="connsiteY52" fmla="*/ 885613 h 2402840"/>
                  <a:gd name="connsiteX53" fmla="*/ 587587 w 1721274"/>
                  <a:gd name="connsiteY53" fmla="*/ 890693 h 2402840"/>
                  <a:gd name="connsiteX54" fmla="*/ 572347 w 1721274"/>
                  <a:gd name="connsiteY54" fmla="*/ 916093 h 2402840"/>
                  <a:gd name="connsiteX55" fmla="*/ 541867 w 1721274"/>
                  <a:gd name="connsiteY55" fmla="*/ 931333 h 2402840"/>
                  <a:gd name="connsiteX56" fmla="*/ 501227 w 1721274"/>
                  <a:gd name="connsiteY56" fmla="*/ 941493 h 2402840"/>
                  <a:gd name="connsiteX57" fmla="*/ 455507 w 1721274"/>
                  <a:gd name="connsiteY57" fmla="*/ 971973 h 2402840"/>
                  <a:gd name="connsiteX58" fmla="*/ 445347 w 1721274"/>
                  <a:gd name="connsiteY58" fmla="*/ 992293 h 2402840"/>
                  <a:gd name="connsiteX59" fmla="*/ 419947 w 1721274"/>
                  <a:gd name="connsiteY59" fmla="*/ 1012613 h 2402840"/>
                  <a:gd name="connsiteX60" fmla="*/ 389467 w 1721274"/>
                  <a:gd name="connsiteY60" fmla="*/ 1017693 h 2402840"/>
                  <a:gd name="connsiteX61" fmla="*/ 364067 w 1721274"/>
                  <a:gd name="connsiteY61" fmla="*/ 1017693 h 2402840"/>
                  <a:gd name="connsiteX62" fmla="*/ 338667 w 1721274"/>
                  <a:gd name="connsiteY62" fmla="*/ 1038013 h 2402840"/>
                  <a:gd name="connsiteX63" fmla="*/ 313267 w 1721274"/>
                  <a:gd name="connsiteY63" fmla="*/ 1063413 h 2402840"/>
                  <a:gd name="connsiteX64" fmla="*/ 292947 w 1721274"/>
                  <a:gd name="connsiteY64" fmla="*/ 1068493 h 2402840"/>
                  <a:gd name="connsiteX65" fmla="*/ 298027 w 1721274"/>
                  <a:gd name="connsiteY65" fmla="*/ 1093893 h 2402840"/>
                  <a:gd name="connsiteX66" fmla="*/ 343747 w 1721274"/>
                  <a:gd name="connsiteY66" fmla="*/ 1109133 h 2402840"/>
                  <a:gd name="connsiteX67" fmla="*/ 374227 w 1721274"/>
                  <a:gd name="connsiteY67" fmla="*/ 1114213 h 2402840"/>
                  <a:gd name="connsiteX68" fmla="*/ 394547 w 1721274"/>
                  <a:gd name="connsiteY68" fmla="*/ 1144693 h 2402840"/>
                  <a:gd name="connsiteX69" fmla="*/ 353907 w 1721274"/>
                  <a:gd name="connsiteY69" fmla="*/ 1154853 h 2402840"/>
                  <a:gd name="connsiteX70" fmla="*/ 353907 w 1721274"/>
                  <a:gd name="connsiteY70" fmla="*/ 1195493 h 2402840"/>
                  <a:gd name="connsiteX71" fmla="*/ 343747 w 1721274"/>
                  <a:gd name="connsiteY71" fmla="*/ 1215813 h 2402840"/>
                  <a:gd name="connsiteX72" fmla="*/ 358987 w 1721274"/>
                  <a:gd name="connsiteY72" fmla="*/ 1261533 h 2402840"/>
                  <a:gd name="connsiteX73" fmla="*/ 348827 w 1721274"/>
                  <a:gd name="connsiteY73" fmla="*/ 1292013 h 2402840"/>
                  <a:gd name="connsiteX74" fmla="*/ 313267 w 1721274"/>
                  <a:gd name="connsiteY74" fmla="*/ 1302173 h 2402840"/>
                  <a:gd name="connsiteX75" fmla="*/ 287867 w 1721274"/>
                  <a:gd name="connsiteY75" fmla="*/ 1286933 h 2402840"/>
                  <a:gd name="connsiteX76" fmla="*/ 252307 w 1721274"/>
                  <a:gd name="connsiteY76" fmla="*/ 1286933 h 2402840"/>
                  <a:gd name="connsiteX77" fmla="*/ 216747 w 1721274"/>
                  <a:gd name="connsiteY77" fmla="*/ 1286933 h 2402840"/>
                  <a:gd name="connsiteX78" fmla="*/ 201507 w 1721274"/>
                  <a:gd name="connsiteY78" fmla="*/ 1322493 h 2402840"/>
                  <a:gd name="connsiteX79" fmla="*/ 160867 w 1721274"/>
                  <a:gd name="connsiteY79" fmla="*/ 1322493 h 2402840"/>
                  <a:gd name="connsiteX80" fmla="*/ 140547 w 1721274"/>
                  <a:gd name="connsiteY80" fmla="*/ 1358053 h 2402840"/>
                  <a:gd name="connsiteX81" fmla="*/ 145627 w 1721274"/>
                  <a:gd name="connsiteY81" fmla="*/ 1388533 h 2402840"/>
                  <a:gd name="connsiteX82" fmla="*/ 130387 w 1721274"/>
                  <a:gd name="connsiteY82" fmla="*/ 1419013 h 2402840"/>
                  <a:gd name="connsiteX83" fmla="*/ 110067 w 1721274"/>
                  <a:gd name="connsiteY83" fmla="*/ 1469813 h 2402840"/>
                  <a:gd name="connsiteX84" fmla="*/ 165947 w 1721274"/>
                  <a:gd name="connsiteY84" fmla="*/ 1474893 h 2402840"/>
                  <a:gd name="connsiteX85" fmla="*/ 206587 w 1721274"/>
                  <a:gd name="connsiteY85" fmla="*/ 1479973 h 2402840"/>
                  <a:gd name="connsiteX86" fmla="*/ 201507 w 1721274"/>
                  <a:gd name="connsiteY86" fmla="*/ 1515533 h 2402840"/>
                  <a:gd name="connsiteX87" fmla="*/ 196427 w 1721274"/>
                  <a:gd name="connsiteY87" fmla="*/ 1535853 h 2402840"/>
                  <a:gd name="connsiteX88" fmla="*/ 247227 w 1721274"/>
                  <a:gd name="connsiteY88" fmla="*/ 1546013 h 2402840"/>
                  <a:gd name="connsiteX89" fmla="*/ 308187 w 1721274"/>
                  <a:gd name="connsiteY89" fmla="*/ 1556173 h 2402840"/>
                  <a:gd name="connsiteX90" fmla="*/ 353907 w 1721274"/>
                  <a:gd name="connsiteY90" fmla="*/ 1576493 h 2402840"/>
                  <a:gd name="connsiteX91" fmla="*/ 369147 w 1721274"/>
                  <a:gd name="connsiteY91" fmla="*/ 1586653 h 2402840"/>
                  <a:gd name="connsiteX92" fmla="*/ 369147 w 1721274"/>
                  <a:gd name="connsiteY92" fmla="*/ 1606973 h 2402840"/>
                  <a:gd name="connsiteX93" fmla="*/ 394547 w 1721274"/>
                  <a:gd name="connsiteY93" fmla="*/ 1632373 h 2402840"/>
                  <a:gd name="connsiteX94" fmla="*/ 419947 w 1721274"/>
                  <a:gd name="connsiteY94" fmla="*/ 1632373 h 2402840"/>
                  <a:gd name="connsiteX95" fmla="*/ 435187 w 1721274"/>
                  <a:gd name="connsiteY95" fmla="*/ 1657773 h 2402840"/>
                  <a:gd name="connsiteX96" fmla="*/ 455507 w 1721274"/>
                  <a:gd name="connsiteY96" fmla="*/ 1693333 h 2402840"/>
                  <a:gd name="connsiteX97" fmla="*/ 430107 w 1721274"/>
                  <a:gd name="connsiteY97" fmla="*/ 1703493 h 2402840"/>
                  <a:gd name="connsiteX98" fmla="*/ 394547 w 1721274"/>
                  <a:gd name="connsiteY98" fmla="*/ 1703493 h 2402840"/>
                  <a:gd name="connsiteX99" fmla="*/ 389467 w 1721274"/>
                  <a:gd name="connsiteY99" fmla="*/ 1739053 h 2402840"/>
                  <a:gd name="connsiteX100" fmla="*/ 419947 w 1721274"/>
                  <a:gd name="connsiteY100" fmla="*/ 1759373 h 2402840"/>
                  <a:gd name="connsiteX101" fmla="*/ 425027 w 1721274"/>
                  <a:gd name="connsiteY101" fmla="*/ 1779693 h 2402840"/>
                  <a:gd name="connsiteX102" fmla="*/ 399627 w 1721274"/>
                  <a:gd name="connsiteY102" fmla="*/ 1805093 h 2402840"/>
                  <a:gd name="connsiteX103" fmla="*/ 389467 w 1721274"/>
                  <a:gd name="connsiteY103" fmla="*/ 1830493 h 2402840"/>
                  <a:gd name="connsiteX104" fmla="*/ 353907 w 1721274"/>
                  <a:gd name="connsiteY104" fmla="*/ 1855893 h 2402840"/>
                  <a:gd name="connsiteX105" fmla="*/ 328507 w 1721274"/>
                  <a:gd name="connsiteY105" fmla="*/ 1901613 h 2402840"/>
                  <a:gd name="connsiteX106" fmla="*/ 308187 w 1721274"/>
                  <a:gd name="connsiteY106" fmla="*/ 1932093 h 2402840"/>
                  <a:gd name="connsiteX107" fmla="*/ 303107 w 1721274"/>
                  <a:gd name="connsiteY107" fmla="*/ 1952413 h 2402840"/>
                  <a:gd name="connsiteX108" fmla="*/ 287867 w 1721274"/>
                  <a:gd name="connsiteY108" fmla="*/ 1967653 h 2402840"/>
                  <a:gd name="connsiteX109" fmla="*/ 247227 w 1721274"/>
                  <a:gd name="connsiteY109" fmla="*/ 1962573 h 2402840"/>
                  <a:gd name="connsiteX110" fmla="*/ 226907 w 1721274"/>
                  <a:gd name="connsiteY110" fmla="*/ 1947333 h 2402840"/>
                  <a:gd name="connsiteX111" fmla="*/ 201507 w 1721274"/>
                  <a:gd name="connsiteY111" fmla="*/ 1937173 h 2402840"/>
                  <a:gd name="connsiteX112" fmla="*/ 171027 w 1721274"/>
                  <a:gd name="connsiteY112" fmla="*/ 1972733 h 2402840"/>
                  <a:gd name="connsiteX113" fmla="*/ 171027 w 1721274"/>
                  <a:gd name="connsiteY113" fmla="*/ 2003213 h 2402840"/>
                  <a:gd name="connsiteX114" fmla="*/ 171027 w 1721274"/>
                  <a:gd name="connsiteY114" fmla="*/ 2033693 h 2402840"/>
                  <a:gd name="connsiteX115" fmla="*/ 160867 w 1721274"/>
                  <a:gd name="connsiteY115" fmla="*/ 2054013 h 2402840"/>
                  <a:gd name="connsiteX116" fmla="*/ 110067 w 1721274"/>
                  <a:gd name="connsiteY116" fmla="*/ 2033693 h 2402840"/>
                  <a:gd name="connsiteX117" fmla="*/ 74507 w 1721274"/>
                  <a:gd name="connsiteY117" fmla="*/ 2023533 h 2402840"/>
                  <a:gd name="connsiteX118" fmla="*/ 49107 w 1721274"/>
                  <a:gd name="connsiteY118" fmla="*/ 2013373 h 2402840"/>
                  <a:gd name="connsiteX119" fmla="*/ 28787 w 1721274"/>
                  <a:gd name="connsiteY119" fmla="*/ 2043853 h 2402840"/>
                  <a:gd name="connsiteX120" fmla="*/ 18627 w 1721274"/>
                  <a:gd name="connsiteY120" fmla="*/ 2074333 h 2402840"/>
                  <a:gd name="connsiteX121" fmla="*/ 3387 w 1721274"/>
                  <a:gd name="connsiteY121" fmla="*/ 2074333 h 2402840"/>
                  <a:gd name="connsiteX122" fmla="*/ 38947 w 1721274"/>
                  <a:gd name="connsiteY122" fmla="*/ 2099733 h 2402840"/>
                  <a:gd name="connsiteX123" fmla="*/ 69427 w 1721274"/>
                  <a:gd name="connsiteY123" fmla="*/ 2114973 h 2402840"/>
                  <a:gd name="connsiteX124" fmla="*/ 74507 w 1721274"/>
                  <a:gd name="connsiteY124" fmla="*/ 2150533 h 2402840"/>
                  <a:gd name="connsiteX125" fmla="*/ 69427 w 1721274"/>
                  <a:gd name="connsiteY125" fmla="*/ 2191173 h 2402840"/>
                  <a:gd name="connsiteX126" fmla="*/ 94827 w 1721274"/>
                  <a:gd name="connsiteY126" fmla="*/ 2201333 h 2402840"/>
                  <a:gd name="connsiteX127" fmla="*/ 115147 w 1721274"/>
                  <a:gd name="connsiteY127" fmla="*/ 2221653 h 2402840"/>
                  <a:gd name="connsiteX128" fmla="*/ 120227 w 1721274"/>
                  <a:gd name="connsiteY128" fmla="*/ 2247053 h 2402840"/>
                  <a:gd name="connsiteX129" fmla="*/ 160867 w 1721274"/>
                  <a:gd name="connsiteY129" fmla="*/ 2257213 h 2402840"/>
                  <a:gd name="connsiteX130" fmla="*/ 171027 w 1721274"/>
                  <a:gd name="connsiteY130" fmla="*/ 2231813 h 2402840"/>
                  <a:gd name="connsiteX131" fmla="*/ 181187 w 1721274"/>
                  <a:gd name="connsiteY131" fmla="*/ 2211493 h 2402840"/>
                  <a:gd name="connsiteX132" fmla="*/ 186267 w 1721274"/>
                  <a:gd name="connsiteY132" fmla="*/ 2191173 h 2402840"/>
                  <a:gd name="connsiteX133" fmla="*/ 226907 w 1721274"/>
                  <a:gd name="connsiteY133" fmla="*/ 2186093 h 2402840"/>
                  <a:gd name="connsiteX134" fmla="*/ 237067 w 1721274"/>
                  <a:gd name="connsiteY134" fmla="*/ 2170853 h 2402840"/>
                  <a:gd name="connsiteX135" fmla="*/ 267547 w 1721274"/>
                  <a:gd name="connsiteY135" fmla="*/ 2160693 h 2402840"/>
                  <a:gd name="connsiteX136" fmla="*/ 298027 w 1721274"/>
                  <a:gd name="connsiteY136" fmla="*/ 2155613 h 2402840"/>
                  <a:gd name="connsiteX137" fmla="*/ 308187 w 1721274"/>
                  <a:gd name="connsiteY137" fmla="*/ 2181013 h 2402840"/>
                  <a:gd name="connsiteX138" fmla="*/ 348827 w 1721274"/>
                  <a:gd name="connsiteY138" fmla="*/ 2206413 h 2402840"/>
                  <a:gd name="connsiteX139" fmla="*/ 348827 w 1721274"/>
                  <a:gd name="connsiteY139" fmla="*/ 2206413 h 2402840"/>
                  <a:gd name="connsiteX140" fmla="*/ 364067 w 1721274"/>
                  <a:gd name="connsiteY140" fmla="*/ 2231813 h 2402840"/>
                  <a:gd name="connsiteX141" fmla="*/ 389467 w 1721274"/>
                  <a:gd name="connsiteY141" fmla="*/ 2236893 h 2402840"/>
                  <a:gd name="connsiteX142" fmla="*/ 409787 w 1721274"/>
                  <a:gd name="connsiteY142" fmla="*/ 2241973 h 2402840"/>
                  <a:gd name="connsiteX143" fmla="*/ 409787 w 1721274"/>
                  <a:gd name="connsiteY143" fmla="*/ 2282613 h 2402840"/>
                  <a:gd name="connsiteX144" fmla="*/ 409787 w 1721274"/>
                  <a:gd name="connsiteY144" fmla="*/ 2292773 h 2402840"/>
                  <a:gd name="connsiteX145" fmla="*/ 389467 w 1721274"/>
                  <a:gd name="connsiteY145" fmla="*/ 2318173 h 2402840"/>
                  <a:gd name="connsiteX146" fmla="*/ 404707 w 1721274"/>
                  <a:gd name="connsiteY146" fmla="*/ 2343573 h 2402840"/>
                  <a:gd name="connsiteX147" fmla="*/ 419947 w 1721274"/>
                  <a:gd name="connsiteY147" fmla="*/ 2318173 h 2402840"/>
                  <a:gd name="connsiteX148" fmla="*/ 440267 w 1721274"/>
                  <a:gd name="connsiteY148" fmla="*/ 2313093 h 2402840"/>
                  <a:gd name="connsiteX149" fmla="*/ 475827 w 1721274"/>
                  <a:gd name="connsiteY149" fmla="*/ 2343573 h 2402840"/>
                  <a:gd name="connsiteX150" fmla="*/ 475827 w 1721274"/>
                  <a:gd name="connsiteY150" fmla="*/ 2308013 h 2402840"/>
                  <a:gd name="connsiteX151" fmla="*/ 485987 w 1721274"/>
                  <a:gd name="connsiteY151" fmla="*/ 2277533 h 2402840"/>
                  <a:gd name="connsiteX152" fmla="*/ 516467 w 1721274"/>
                  <a:gd name="connsiteY152" fmla="*/ 2272453 h 2402840"/>
                  <a:gd name="connsiteX153" fmla="*/ 536787 w 1721274"/>
                  <a:gd name="connsiteY153" fmla="*/ 2252133 h 2402840"/>
                  <a:gd name="connsiteX154" fmla="*/ 572347 w 1721274"/>
                  <a:gd name="connsiteY154" fmla="*/ 2236893 h 2402840"/>
                  <a:gd name="connsiteX155" fmla="*/ 597747 w 1721274"/>
                  <a:gd name="connsiteY155" fmla="*/ 2236893 h 2402840"/>
                  <a:gd name="connsiteX156" fmla="*/ 633307 w 1721274"/>
                  <a:gd name="connsiteY156" fmla="*/ 2247053 h 2402840"/>
                  <a:gd name="connsiteX157" fmla="*/ 648547 w 1721274"/>
                  <a:gd name="connsiteY157" fmla="*/ 2226733 h 2402840"/>
                  <a:gd name="connsiteX158" fmla="*/ 673947 w 1721274"/>
                  <a:gd name="connsiteY158" fmla="*/ 2221653 h 2402840"/>
                  <a:gd name="connsiteX159" fmla="*/ 709507 w 1721274"/>
                  <a:gd name="connsiteY159" fmla="*/ 2252133 h 2402840"/>
                  <a:gd name="connsiteX160" fmla="*/ 734907 w 1721274"/>
                  <a:gd name="connsiteY160" fmla="*/ 2267373 h 2402840"/>
                  <a:gd name="connsiteX161" fmla="*/ 760307 w 1721274"/>
                  <a:gd name="connsiteY161" fmla="*/ 2277533 h 2402840"/>
                  <a:gd name="connsiteX162" fmla="*/ 770467 w 1721274"/>
                  <a:gd name="connsiteY162" fmla="*/ 2262293 h 2402840"/>
                  <a:gd name="connsiteX163" fmla="*/ 795867 w 1721274"/>
                  <a:gd name="connsiteY163" fmla="*/ 2257213 h 2402840"/>
                  <a:gd name="connsiteX164" fmla="*/ 780627 w 1721274"/>
                  <a:gd name="connsiteY164" fmla="*/ 2221653 h 2402840"/>
                  <a:gd name="connsiteX165" fmla="*/ 811107 w 1721274"/>
                  <a:gd name="connsiteY165" fmla="*/ 2211493 h 2402840"/>
                  <a:gd name="connsiteX166" fmla="*/ 831427 w 1721274"/>
                  <a:gd name="connsiteY166" fmla="*/ 2221653 h 2402840"/>
                  <a:gd name="connsiteX167" fmla="*/ 861907 w 1721274"/>
                  <a:gd name="connsiteY167" fmla="*/ 2221653 h 2402840"/>
                  <a:gd name="connsiteX168" fmla="*/ 882227 w 1721274"/>
                  <a:gd name="connsiteY168" fmla="*/ 2211493 h 2402840"/>
                  <a:gd name="connsiteX169" fmla="*/ 907627 w 1721274"/>
                  <a:gd name="connsiteY169" fmla="*/ 2211493 h 2402840"/>
                  <a:gd name="connsiteX170" fmla="*/ 958427 w 1721274"/>
                  <a:gd name="connsiteY170" fmla="*/ 2216573 h 2402840"/>
                  <a:gd name="connsiteX171" fmla="*/ 999067 w 1721274"/>
                  <a:gd name="connsiteY171" fmla="*/ 2216573 h 2402840"/>
                  <a:gd name="connsiteX172" fmla="*/ 1009227 w 1721274"/>
                  <a:gd name="connsiteY172" fmla="*/ 2241973 h 2402840"/>
                  <a:gd name="connsiteX173" fmla="*/ 1034627 w 1721274"/>
                  <a:gd name="connsiteY173" fmla="*/ 2241973 h 2402840"/>
                  <a:gd name="connsiteX174" fmla="*/ 1054947 w 1721274"/>
                  <a:gd name="connsiteY174" fmla="*/ 2241973 h 2402840"/>
                  <a:gd name="connsiteX175" fmla="*/ 1070187 w 1721274"/>
                  <a:gd name="connsiteY175" fmla="*/ 2257213 h 2402840"/>
                  <a:gd name="connsiteX176" fmla="*/ 1100667 w 1721274"/>
                  <a:gd name="connsiteY176" fmla="*/ 2267373 h 2402840"/>
                  <a:gd name="connsiteX177" fmla="*/ 1100667 w 1721274"/>
                  <a:gd name="connsiteY177" fmla="*/ 2297853 h 2402840"/>
                  <a:gd name="connsiteX178" fmla="*/ 1136227 w 1721274"/>
                  <a:gd name="connsiteY178" fmla="*/ 2318173 h 2402840"/>
                  <a:gd name="connsiteX179" fmla="*/ 1161627 w 1721274"/>
                  <a:gd name="connsiteY179" fmla="*/ 2328333 h 2402840"/>
                  <a:gd name="connsiteX180" fmla="*/ 1192107 w 1721274"/>
                  <a:gd name="connsiteY180" fmla="*/ 2323253 h 2402840"/>
                  <a:gd name="connsiteX181" fmla="*/ 1237827 w 1721274"/>
                  <a:gd name="connsiteY181" fmla="*/ 2353733 h 2402840"/>
                  <a:gd name="connsiteX182" fmla="*/ 1268307 w 1721274"/>
                  <a:gd name="connsiteY182" fmla="*/ 2358813 h 2402840"/>
                  <a:gd name="connsiteX183" fmla="*/ 1324187 w 1721274"/>
                  <a:gd name="connsiteY183" fmla="*/ 2374053 h 2402840"/>
                  <a:gd name="connsiteX184" fmla="*/ 1364827 w 1721274"/>
                  <a:gd name="connsiteY184" fmla="*/ 2379133 h 2402840"/>
                  <a:gd name="connsiteX185" fmla="*/ 1405467 w 1721274"/>
                  <a:gd name="connsiteY185" fmla="*/ 2399453 h 2402840"/>
                  <a:gd name="connsiteX186" fmla="*/ 1374987 w 1721274"/>
                  <a:gd name="connsiteY186" fmla="*/ 2358813 h 2402840"/>
                  <a:gd name="connsiteX187" fmla="*/ 1334347 w 1721274"/>
                  <a:gd name="connsiteY187" fmla="*/ 2328333 h 2402840"/>
                  <a:gd name="connsiteX188" fmla="*/ 1329267 w 1721274"/>
                  <a:gd name="connsiteY188" fmla="*/ 2302933 h 2402840"/>
                  <a:gd name="connsiteX189" fmla="*/ 1329267 w 1721274"/>
                  <a:gd name="connsiteY189" fmla="*/ 2262293 h 2402840"/>
                  <a:gd name="connsiteX190" fmla="*/ 1308947 w 1721274"/>
                  <a:gd name="connsiteY190" fmla="*/ 2226733 h 2402840"/>
                  <a:gd name="connsiteX191" fmla="*/ 1298787 w 1721274"/>
                  <a:gd name="connsiteY191" fmla="*/ 2196253 h 2402840"/>
                  <a:gd name="connsiteX192" fmla="*/ 1288627 w 1721274"/>
                  <a:gd name="connsiteY192" fmla="*/ 2165773 h 2402840"/>
                  <a:gd name="connsiteX193" fmla="*/ 1308947 w 1721274"/>
                  <a:gd name="connsiteY193" fmla="*/ 2135293 h 2402840"/>
                  <a:gd name="connsiteX194" fmla="*/ 1334347 w 1721274"/>
                  <a:gd name="connsiteY194" fmla="*/ 2125133 h 2402840"/>
                  <a:gd name="connsiteX195" fmla="*/ 1369907 w 1721274"/>
                  <a:gd name="connsiteY195" fmla="*/ 2084493 h 2402840"/>
                  <a:gd name="connsiteX196" fmla="*/ 1420707 w 1721274"/>
                  <a:gd name="connsiteY196" fmla="*/ 2018453 h 2402840"/>
                  <a:gd name="connsiteX197" fmla="*/ 1486747 w 1721274"/>
                  <a:gd name="connsiteY197" fmla="*/ 1911773 h 2402840"/>
                  <a:gd name="connsiteX198" fmla="*/ 1562947 w 1721274"/>
                  <a:gd name="connsiteY198" fmla="*/ 1840653 h 2402840"/>
                  <a:gd name="connsiteX199" fmla="*/ 1608667 w 1721274"/>
                  <a:gd name="connsiteY199" fmla="*/ 1805093 h 2402840"/>
                  <a:gd name="connsiteX200" fmla="*/ 1634067 w 1721274"/>
                  <a:gd name="connsiteY200" fmla="*/ 1759373 h 2402840"/>
                  <a:gd name="connsiteX201" fmla="*/ 1664547 w 1721274"/>
                  <a:gd name="connsiteY201" fmla="*/ 1759373 h 2402840"/>
                  <a:gd name="connsiteX202" fmla="*/ 1710267 w 1721274"/>
                  <a:gd name="connsiteY202" fmla="*/ 1744133 h 2402840"/>
                  <a:gd name="connsiteX203" fmla="*/ 1715347 w 1721274"/>
                  <a:gd name="connsiteY203" fmla="*/ 1667933 h 2402840"/>
                  <a:gd name="connsiteX204" fmla="*/ 1715347 w 1721274"/>
                  <a:gd name="connsiteY204" fmla="*/ 1637453 h 2402840"/>
                  <a:gd name="connsiteX205" fmla="*/ 1679787 w 1721274"/>
                  <a:gd name="connsiteY205" fmla="*/ 1612053 h 2402840"/>
                  <a:gd name="connsiteX206" fmla="*/ 1715347 w 1721274"/>
                  <a:gd name="connsiteY206" fmla="*/ 1571413 h 2402840"/>
                  <a:gd name="connsiteX207" fmla="*/ 1700107 w 1721274"/>
                  <a:gd name="connsiteY207" fmla="*/ 1556173 h 2402840"/>
                  <a:gd name="connsiteX208" fmla="*/ 1674707 w 1721274"/>
                  <a:gd name="connsiteY208" fmla="*/ 1505373 h 2402840"/>
                  <a:gd name="connsiteX209" fmla="*/ 1654387 w 1721274"/>
                  <a:gd name="connsiteY209" fmla="*/ 1474893 h 2402840"/>
                  <a:gd name="connsiteX210" fmla="*/ 1588347 w 1721274"/>
                  <a:gd name="connsiteY210" fmla="*/ 1419013 h 2402840"/>
                  <a:gd name="connsiteX211" fmla="*/ 1557867 w 1721274"/>
                  <a:gd name="connsiteY211" fmla="*/ 1378373 h 2402840"/>
                  <a:gd name="connsiteX212" fmla="*/ 1573107 w 1721274"/>
                  <a:gd name="connsiteY212" fmla="*/ 1342813 h 2402840"/>
                  <a:gd name="connsiteX213" fmla="*/ 1573107 w 1721274"/>
                  <a:gd name="connsiteY213" fmla="*/ 1312333 h 2402840"/>
                  <a:gd name="connsiteX214" fmla="*/ 1547707 w 1721274"/>
                  <a:gd name="connsiteY214" fmla="*/ 1292013 h 2402840"/>
                  <a:gd name="connsiteX215" fmla="*/ 1517227 w 1721274"/>
                  <a:gd name="connsiteY215" fmla="*/ 1256453 h 2402840"/>
                  <a:gd name="connsiteX216" fmla="*/ 1517227 w 1721274"/>
                  <a:gd name="connsiteY216" fmla="*/ 1225973 h 2402840"/>
                  <a:gd name="connsiteX217" fmla="*/ 1532467 w 1721274"/>
                  <a:gd name="connsiteY217" fmla="*/ 1185333 h 2402840"/>
                  <a:gd name="connsiteX218" fmla="*/ 1552787 w 1721274"/>
                  <a:gd name="connsiteY218" fmla="*/ 1175173 h 2402840"/>
                  <a:gd name="connsiteX219" fmla="*/ 1537547 w 1721274"/>
                  <a:gd name="connsiteY219" fmla="*/ 1149773 h 2402840"/>
                  <a:gd name="connsiteX220" fmla="*/ 1537547 w 1721274"/>
                  <a:gd name="connsiteY220" fmla="*/ 1114213 h 2402840"/>
                  <a:gd name="connsiteX221" fmla="*/ 1547707 w 1721274"/>
                  <a:gd name="connsiteY221" fmla="*/ 1083733 h 2402840"/>
                  <a:gd name="connsiteX222" fmla="*/ 1557867 w 1721274"/>
                  <a:gd name="connsiteY222" fmla="*/ 1043093 h 2402840"/>
                  <a:gd name="connsiteX223" fmla="*/ 1537547 w 1721274"/>
                  <a:gd name="connsiteY223" fmla="*/ 1032933 h 2402840"/>
                  <a:gd name="connsiteX224" fmla="*/ 1512147 w 1721274"/>
                  <a:gd name="connsiteY224" fmla="*/ 1017693 h 2402840"/>
                  <a:gd name="connsiteX225" fmla="*/ 1486747 w 1721274"/>
                  <a:gd name="connsiteY225" fmla="*/ 997373 h 2402840"/>
                  <a:gd name="connsiteX226" fmla="*/ 1451187 w 1721274"/>
                  <a:gd name="connsiteY226" fmla="*/ 997373 h 2402840"/>
                  <a:gd name="connsiteX227" fmla="*/ 1415627 w 1721274"/>
                  <a:gd name="connsiteY227" fmla="*/ 1002453 h 2402840"/>
                  <a:gd name="connsiteX228" fmla="*/ 1390227 w 1721274"/>
                  <a:gd name="connsiteY228" fmla="*/ 977053 h 2402840"/>
                  <a:gd name="connsiteX229" fmla="*/ 1390227 w 1721274"/>
                  <a:gd name="connsiteY229" fmla="*/ 936413 h 2402840"/>
                  <a:gd name="connsiteX230" fmla="*/ 1410547 w 1721274"/>
                  <a:gd name="connsiteY230" fmla="*/ 895773 h 2402840"/>
                  <a:gd name="connsiteX231" fmla="*/ 1446107 w 1721274"/>
                  <a:gd name="connsiteY231" fmla="*/ 880533 h 2402840"/>
                  <a:gd name="connsiteX232" fmla="*/ 1451187 w 1721274"/>
                  <a:gd name="connsiteY232" fmla="*/ 880533 h 2402840"/>
                  <a:gd name="connsiteX233" fmla="*/ 1501987 w 1721274"/>
                  <a:gd name="connsiteY233" fmla="*/ 804333 h 2402840"/>
                  <a:gd name="connsiteX234" fmla="*/ 1578187 w 1721274"/>
                  <a:gd name="connsiteY234" fmla="*/ 763693 h 2402840"/>
                  <a:gd name="connsiteX235" fmla="*/ 1608667 w 1721274"/>
                  <a:gd name="connsiteY235" fmla="*/ 748453 h 2402840"/>
                  <a:gd name="connsiteX236" fmla="*/ 1598507 w 1721274"/>
                  <a:gd name="connsiteY236" fmla="*/ 717973 h 2402840"/>
                  <a:gd name="connsiteX237" fmla="*/ 1608667 w 1721274"/>
                  <a:gd name="connsiteY237" fmla="*/ 672253 h 2402840"/>
                  <a:gd name="connsiteX238" fmla="*/ 1603587 w 1721274"/>
                  <a:gd name="connsiteY238" fmla="*/ 631613 h 2402840"/>
                  <a:gd name="connsiteX239" fmla="*/ 1583267 w 1721274"/>
                  <a:gd name="connsiteY239" fmla="*/ 621453 h 2402840"/>
                  <a:gd name="connsiteX240" fmla="*/ 1568027 w 1721274"/>
                  <a:gd name="connsiteY240" fmla="*/ 611293 h 2402840"/>
                  <a:gd name="connsiteX241" fmla="*/ 1583267 w 1721274"/>
                  <a:gd name="connsiteY241" fmla="*/ 560493 h 2402840"/>
                  <a:gd name="connsiteX242" fmla="*/ 1573107 w 1721274"/>
                  <a:gd name="connsiteY242" fmla="*/ 535093 h 2402840"/>
                  <a:gd name="connsiteX243" fmla="*/ 1537547 w 1721274"/>
                  <a:gd name="connsiteY243" fmla="*/ 489373 h 2402840"/>
                  <a:gd name="connsiteX244" fmla="*/ 1501987 w 1721274"/>
                  <a:gd name="connsiteY244" fmla="*/ 438573 h 2402840"/>
                  <a:gd name="connsiteX245" fmla="*/ 1486747 w 1721274"/>
                  <a:gd name="connsiteY245" fmla="*/ 403013 h 2402840"/>
                  <a:gd name="connsiteX246" fmla="*/ 1471507 w 1721274"/>
                  <a:gd name="connsiteY246" fmla="*/ 367453 h 2402840"/>
                  <a:gd name="connsiteX247" fmla="*/ 1461347 w 1721274"/>
                  <a:gd name="connsiteY247" fmla="*/ 311573 h 2402840"/>
                  <a:gd name="connsiteX248" fmla="*/ 1461347 w 1721274"/>
                  <a:gd name="connsiteY248" fmla="*/ 270933 h 2402840"/>
                  <a:gd name="connsiteX249" fmla="*/ 1476587 w 1721274"/>
                  <a:gd name="connsiteY249" fmla="*/ 230293 h 2402840"/>
                  <a:gd name="connsiteX250" fmla="*/ 1435947 w 1721274"/>
                  <a:gd name="connsiteY250" fmla="*/ 204893 h 2402840"/>
                  <a:gd name="connsiteX251" fmla="*/ 1451187 w 1721274"/>
                  <a:gd name="connsiteY251" fmla="*/ 174413 h 2402840"/>
                  <a:gd name="connsiteX252" fmla="*/ 1451187 w 1721274"/>
                  <a:gd name="connsiteY252" fmla="*/ 149013 h 2402840"/>
                  <a:gd name="connsiteX253" fmla="*/ 1420707 w 1721274"/>
                  <a:gd name="connsiteY253" fmla="*/ 123613 h 2402840"/>
                  <a:gd name="connsiteX254" fmla="*/ 1405467 w 1721274"/>
                  <a:gd name="connsiteY254" fmla="*/ 98213 h 2402840"/>
                  <a:gd name="connsiteX255" fmla="*/ 1400387 w 1721274"/>
                  <a:gd name="connsiteY255" fmla="*/ 77893 h 2402840"/>
                  <a:gd name="connsiteX256" fmla="*/ 1385147 w 1721274"/>
                  <a:gd name="connsiteY256" fmla="*/ 77893 h 2402840"/>
                  <a:gd name="connsiteX257" fmla="*/ 1380067 w 1721274"/>
                  <a:gd name="connsiteY257" fmla="*/ 52493 h 2402840"/>
                  <a:gd name="connsiteX258" fmla="*/ 1354667 w 1721274"/>
                  <a:gd name="connsiteY258" fmla="*/ 62653 h 2402840"/>
                  <a:gd name="connsiteX259" fmla="*/ 1349587 w 1721274"/>
                  <a:gd name="connsiteY259" fmla="*/ 37253 h 2402840"/>
                  <a:gd name="connsiteX260" fmla="*/ 1324187 w 1721274"/>
                  <a:gd name="connsiteY260" fmla="*/ 37253 h 2402840"/>
                  <a:gd name="connsiteX261" fmla="*/ 1298787 w 1721274"/>
                  <a:gd name="connsiteY261" fmla="*/ 37253 h 2402840"/>
                  <a:gd name="connsiteX262" fmla="*/ 1278467 w 1721274"/>
                  <a:gd name="connsiteY262" fmla="*/ 11853 h 2402840"/>
                  <a:gd name="connsiteX263" fmla="*/ 1247987 w 1721274"/>
                  <a:gd name="connsiteY263" fmla="*/ 1693 h 2402840"/>
                  <a:gd name="connsiteX264" fmla="*/ 1227667 w 1721274"/>
                  <a:gd name="connsiteY264" fmla="*/ 22013 h 2402840"/>
                  <a:gd name="connsiteX265" fmla="*/ 1176867 w 1721274"/>
                  <a:gd name="connsiteY265" fmla="*/ 32173 h 2402840"/>
                  <a:gd name="connsiteX266" fmla="*/ 1044787 w 1721274"/>
                  <a:gd name="connsiteY266" fmla="*/ 32173 h 2402840"/>
                  <a:gd name="connsiteX267" fmla="*/ 953347 w 1721274"/>
                  <a:gd name="connsiteY267" fmla="*/ 47413 h 2402840"/>
                  <a:gd name="connsiteX268" fmla="*/ 861907 w 1721274"/>
                  <a:gd name="connsiteY268" fmla="*/ 57573 h 240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721274" h="2402840">
                    <a:moveTo>
                      <a:pt x="861907" y="57573"/>
                    </a:moveTo>
                    <a:cubicBezTo>
                      <a:pt x="848360" y="69426"/>
                      <a:pt x="872067" y="104986"/>
                      <a:pt x="872067" y="118533"/>
                    </a:cubicBezTo>
                    <a:cubicBezTo>
                      <a:pt x="872067" y="132080"/>
                      <a:pt x="861907" y="138853"/>
                      <a:pt x="861907" y="138853"/>
                    </a:cubicBezTo>
                    <a:cubicBezTo>
                      <a:pt x="858520" y="145626"/>
                      <a:pt x="850900" y="151553"/>
                      <a:pt x="851747" y="159173"/>
                    </a:cubicBezTo>
                    <a:cubicBezTo>
                      <a:pt x="852594" y="166793"/>
                      <a:pt x="863600" y="175260"/>
                      <a:pt x="866987" y="184573"/>
                    </a:cubicBezTo>
                    <a:cubicBezTo>
                      <a:pt x="870374" y="193886"/>
                      <a:pt x="874607" y="209126"/>
                      <a:pt x="872067" y="215053"/>
                    </a:cubicBezTo>
                    <a:cubicBezTo>
                      <a:pt x="869527" y="220980"/>
                      <a:pt x="856827" y="215900"/>
                      <a:pt x="851747" y="220133"/>
                    </a:cubicBezTo>
                    <a:cubicBezTo>
                      <a:pt x="846667" y="224366"/>
                      <a:pt x="841587" y="233680"/>
                      <a:pt x="841587" y="240453"/>
                    </a:cubicBezTo>
                    <a:cubicBezTo>
                      <a:pt x="841587" y="247226"/>
                      <a:pt x="851747" y="253153"/>
                      <a:pt x="851747" y="260773"/>
                    </a:cubicBezTo>
                    <a:cubicBezTo>
                      <a:pt x="851747" y="268393"/>
                      <a:pt x="843280" y="277706"/>
                      <a:pt x="841587" y="286173"/>
                    </a:cubicBezTo>
                    <a:cubicBezTo>
                      <a:pt x="839894" y="294640"/>
                      <a:pt x="841587" y="311573"/>
                      <a:pt x="841587" y="311573"/>
                    </a:cubicBezTo>
                    <a:lnTo>
                      <a:pt x="841587" y="342053"/>
                    </a:lnTo>
                    <a:cubicBezTo>
                      <a:pt x="841587" y="350520"/>
                      <a:pt x="844974" y="355600"/>
                      <a:pt x="841587" y="362373"/>
                    </a:cubicBezTo>
                    <a:cubicBezTo>
                      <a:pt x="838200" y="369146"/>
                      <a:pt x="828887" y="373380"/>
                      <a:pt x="821267" y="382693"/>
                    </a:cubicBezTo>
                    <a:cubicBezTo>
                      <a:pt x="813647" y="392006"/>
                      <a:pt x="803487" y="408093"/>
                      <a:pt x="795867" y="418253"/>
                    </a:cubicBezTo>
                    <a:cubicBezTo>
                      <a:pt x="788247" y="428413"/>
                      <a:pt x="777240" y="434340"/>
                      <a:pt x="775547" y="443653"/>
                    </a:cubicBezTo>
                    <a:cubicBezTo>
                      <a:pt x="773854" y="452966"/>
                      <a:pt x="785707" y="464820"/>
                      <a:pt x="785707" y="474133"/>
                    </a:cubicBezTo>
                    <a:cubicBezTo>
                      <a:pt x="785707" y="483446"/>
                      <a:pt x="784014" y="491913"/>
                      <a:pt x="775547" y="499533"/>
                    </a:cubicBezTo>
                    <a:cubicBezTo>
                      <a:pt x="767080" y="507153"/>
                      <a:pt x="749300" y="515620"/>
                      <a:pt x="734907" y="519853"/>
                    </a:cubicBezTo>
                    <a:cubicBezTo>
                      <a:pt x="720514" y="524086"/>
                      <a:pt x="704427" y="525780"/>
                      <a:pt x="689187" y="524933"/>
                    </a:cubicBezTo>
                    <a:cubicBezTo>
                      <a:pt x="673947" y="524086"/>
                      <a:pt x="658707" y="513926"/>
                      <a:pt x="643467" y="514773"/>
                    </a:cubicBezTo>
                    <a:cubicBezTo>
                      <a:pt x="628227" y="515620"/>
                      <a:pt x="615527" y="526626"/>
                      <a:pt x="597747" y="530013"/>
                    </a:cubicBezTo>
                    <a:cubicBezTo>
                      <a:pt x="579967" y="533400"/>
                      <a:pt x="551180" y="535940"/>
                      <a:pt x="536787" y="535093"/>
                    </a:cubicBezTo>
                    <a:cubicBezTo>
                      <a:pt x="522394" y="534246"/>
                      <a:pt x="519007" y="528320"/>
                      <a:pt x="511387" y="524933"/>
                    </a:cubicBezTo>
                    <a:cubicBezTo>
                      <a:pt x="503767" y="521546"/>
                      <a:pt x="496147" y="523240"/>
                      <a:pt x="491067" y="514773"/>
                    </a:cubicBezTo>
                    <a:cubicBezTo>
                      <a:pt x="485987" y="506306"/>
                      <a:pt x="485140" y="483446"/>
                      <a:pt x="480907" y="474133"/>
                    </a:cubicBezTo>
                    <a:cubicBezTo>
                      <a:pt x="476674" y="464820"/>
                      <a:pt x="470747" y="459740"/>
                      <a:pt x="465667" y="458893"/>
                    </a:cubicBezTo>
                    <a:cubicBezTo>
                      <a:pt x="460587" y="458046"/>
                      <a:pt x="458047" y="468206"/>
                      <a:pt x="450427" y="469053"/>
                    </a:cubicBezTo>
                    <a:cubicBezTo>
                      <a:pt x="442807" y="469900"/>
                      <a:pt x="427567" y="467360"/>
                      <a:pt x="419947" y="463973"/>
                    </a:cubicBezTo>
                    <a:cubicBezTo>
                      <a:pt x="412327" y="460586"/>
                      <a:pt x="409787" y="447886"/>
                      <a:pt x="404707" y="448733"/>
                    </a:cubicBezTo>
                    <a:cubicBezTo>
                      <a:pt x="399627" y="449580"/>
                      <a:pt x="396240" y="463973"/>
                      <a:pt x="389467" y="469053"/>
                    </a:cubicBezTo>
                    <a:cubicBezTo>
                      <a:pt x="382694" y="474133"/>
                      <a:pt x="371687" y="475826"/>
                      <a:pt x="364067" y="479213"/>
                    </a:cubicBezTo>
                    <a:cubicBezTo>
                      <a:pt x="356447" y="482600"/>
                      <a:pt x="349674" y="484293"/>
                      <a:pt x="343747" y="489373"/>
                    </a:cubicBezTo>
                    <a:cubicBezTo>
                      <a:pt x="337820" y="494453"/>
                      <a:pt x="327660" y="502920"/>
                      <a:pt x="328507" y="509693"/>
                    </a:cubicBezTo>
                    <a:cubicBezTo>
                      <a:pt x="329354" y="516466"/>
                      <a:pt x="346287" y="521546"/>
                      <a:pt x="348827" y="530013"/>
                    </a:cubicBezTo>
                    <a:cubicBezTo>
                      <a:pt x="351367" y="538480"/>
                      <a:pt x="342054" y="552026"/>
                      <a:pt x="343747" y="560493"/>
                    </a:cubicBezTo>
                    <a:cubicBezTo>
                      <a:pt x="345440" y="568960"/>
                      <a:pt x="359834" y="574886"/>
                      <a:pt x="358987" y="580813"/>
                    </a:cubicBezTo>
                    <a:cubicBezTo>
                      <a:pt x="358140" y="586740"/>
                      <a:pt x="343747" y="590973"/>
                      <a:pt x="338667" y="596053"/>
                    </a:cubicBezTo>
                    <a:cubicBezTo>
                      <a:pt x="333587" y="601133"/>
                      <a:pt x="332740" y="605366"/>
                      <a:pt x="328507" y="611293"/>
                    </a:cubicBezTo>
                    <a:cubicBezTo>
                      <a:pt x="324274" y="617220"/>
                      <a:pt x="313267" y="623993"/>
                      <a:pt x="313267" y="631613"/>
                    </a:cubicBezTo>
                    <a:cubicBezTo>
                      <a:pt x="313267" y="639233"/>
                      <a:pt x="321734" y="650240"/>
                      <a:pt x="328507" y="657013"/>
                    </a:cubicBezTo>
                    <a:cubicBezTo>
                      <a:pt x="335280" y="663786"/>
                      <a:pt x="343747" y="665480"/>
                      <a:pt x="353907" y="672253"/>
                    </a:cubicBezTo>
                    <a:cubicBezTo>
                      <a:pt x="364067" y="679026"/>
                      <a:pt x="378460" y="691726"/>
                      <a:pt x="389467" y="697653"/>
                    </a:cubicBezTo>
                    <a:cubicBezTo>
                      <a:pt x="400474" y="703580"/>
                      <a:pt x="413174" y="702733"/>
                      <a:pt x="419947" y="707813"/>
                    </a:cubicBezTo>
                    <a:cubicBezTo>
                      <a:pt x="426720" y="712893"/>
                      <a:pt x="425874" y="721360"/>
                      <a:pt x="430107" y="728133"/>
                    </a:cubicBezTo>
                    <a:cubicBezTo>
                      <a:pt x="434340" y="734906"/>
                      <a:pt x="442807" y="742526"/>
                      <a:pt x="445347" y="748453"/>
                    </a:cubicBezTo>
                    <a:cubicBezTo>
                      <a:pt x="447887" y="754380"/>
                      <a:pt x="442807" y="755226"/>
                      <a:pt x="445347" y="763693"/>
                    </a:cubicBezTo>
                    <a:cubicBezTo>
                      <a:pt x="447887" y="772160"/>
                      <a:pt x="457200" y="791633"/>
                      <a:pt x="460587" y="799253"/>
                    </a:cubicBezTo>
                    <a:cubicBezTo>
                      <a:pt x="463974" y="806873"/>
                      <a:pt x="463974" y="805180"/>
                      <a:pt x="465667" y="809413"/>
                    </a:cubicBezTo>
                    <a:cubicBezTo>
                      <a:pt x="467360" y="813646"/>
                      <a:pt x="465667" y="814493"/>
                      <a:pt x="470747" y="824653"/>
                    </a:cubicBezTo>
                    <a:cubicBezTo>
                      <a:pt x="475827" y="834813"/>
                      <a:pt x="486834" y="861060"/>
                      <a:pt x="496147" y="870373"/>
                    </a:cubicBezTo>
                    <a:cubicBezTo>
                      <a:pt x="505460" y="879686"/>
                      <a:pt x="516467" y="877993"/>
                      <a:pt x="526627" y="880533"/>
                    </a:cubicBezTo>
                    <a:cubicBezTo>
                      <a:pt x="536787" y="883073"/>
                      <a:pt x="557107" y="885613"/>
                      <a:pt x="557107" y="885613"/>
                    </a:cubicBezTo>
                    <a:cubicBezTo>
                      <a:pt x="567267" y="887306"/>
                      <a:pt x="585047" y="885613"/>
                      <a:pt x="587587" y="890693"/>
                    </a:cubicBezTo>
                    <a:cubicBezTo>
                      <a:pt x="590127" y="895773"/>
                      <a:pt x="579967" y="909320"/>
                      <a:pt x="572347" y="916093"/>
                    </a:cubicBezTo>
                    <a:cubicBezTo>
                      <a:pt x="564727" y="922866"/>
                      <a:pt x="553720" y="927100"/>
                      <a:pt x="541867" y="931333"/>
                    </a:cubicBezTo>
                    <a:cubicBezTo>
                      <a:pt x="530014" y="935566"/>
                      <a:pt x="515620" y="934720"/>
                      <a:pt x="501227" y="941493"/>
                    </a:cubicBezTo>
                    <a:cubicBezTo>
                      <a:pt x="486834" y="948266"/>
                      <a:pt x="464820" y="963506"/>
                      <a:pt x="455507" y="971973"/>
                    </a:cubicBezTo>
                    <a:cubicBezTo>
                      <a:pt x="446194" y="980440"/>
                      <a:pt x="451274" y="985520"/>
                      <a:pt x="445347" y="992293"/>
                    </a:cubicBezTo>
                    <a:cubicBezTo>
                      <a:pt x="439420" y="999066"/>
                      <a:pt x="429260" y="1008380"/>
                      <a:pt x="419947" y="1012613"/>
                    </a:cubicBezTo>
                    <a:cubicBezTo>
                      <a:pt x="410634" y="1016846"/>
                      <a:pt x="398780" y="1016846"/>
                      <a:pt x="389467" y="1017693"/>
                    </a:cubicBezTo>
                    <a:cubicBezTo>
                      <a:pt x="380154" y="1018540"/>
                      <a:pt x="372534" y="1014306"/>
                      <a:pt x="364067" y="1017693"/>
                    </a:cubicBezTo>
                    <a:cubicBezTo>
                      <a:pt x="355600" y="1021080"/>
                      <a:pt x="347134" y="1030393"/>
                      <a:pt x="338667" y="1038013"/>
                    </a:cubicBezTo>
                    <a:cubicBezTo>
                      <a:pt x="330200" y="1045633"/>
                      <a:pt x="320887" y="1058333"/>
                      <a:pt x="313267" y="1063413"/>
                    </a:cubicBezTo>
                    <a:cubicBezTo>
                      <a:pt x="305647" y="1068493"/>
                      <a:pt x="295487" y="1063413"/>
                      <a:pt x="292947" y="1068493"/>
                    </a:cubicBezTo>
                    <a:cubicBezTo>
                      <a:pt x="290407" y="1073573"/>
                      <a:pt x="289560" y="1087120"/>
                      <a:pt x="298027" y="1093893"/>
                    </a:cubicBezTo>
                    <a:cubicBezTo>
                      <a:pt x="306494" y="1100666"/>
                      <a:pt x="331047" y="1105746"/>
                      <a:pt x="343747" y="1109133"/>
                    </a:cubicBezTo>
                    <a:cubicBezTo>
                      <a:pt x="356447" y="1112520"/>
                      <a:pt x="365760" y="1108286"/>
                      <a:pt x="374227" y="1114213"/>
                    </a:cubicBezTo>
                    <a:cubicBezTo>
                      <a:pt x="382694" y="1120140"/>
                      <a:pt x="397934" y="1137920"/>
                      <a:pt x="394547" y="1144693"/>
                    </a:cubicBezTo>
                    <a:cubicBezTo>
                      <a:pt x="391160" y="1151466"/>
                      <a:pt x="360680" y="1146386"/>
                      <a:pt x="353907" y="1154853"/>
                    </a:cubicBezTo>
                    <a:cubicBezTo>
                      <a:pt x="347134" y="1163320"/>
                      <a:pt x="355600" y="1185333"/>
                      <a:pt x="353907" y="1195493"/>
                    </a:cubicBezTo>
                    <a:cubicBezTo>
                      <a:pt x="352214" y="1205653"/>
                      <a:pt x="342900" y="1204806"/>
                      <a:pt x="343747" y="1215813"/>
                    </a:cubicBezTo>
                    <a:cubicBezTo>
                      <a:pt x="344594" y="1226820"/>
                      <a:pt x="358140" y="1248833"/>
                      <a:pt x="358987" y="1261533"/>
                    </a:cubicBezTo>
                    <a:cubicBezTo>
                      <a:pt x="359834" y="1274233"/>
                      <a:pt x="356447" y="1285240"/>
                      <a:pt x="348827" y="1292013"/>
                    </a:cubicBezTo>
                    <a:cubicBezTo>
                      <a:pt x="341207" y="1298786"/>
                      <a:pt x="323427" y="1303020"/>
                      <a:pt x="313267" y="1302173"/>
                    </a:cubicBezTo>
                    <a:cubicBezTo>
                      <a:pt x="303107" y="1301326"/>
                      <a:pt x="298027" y="1289473"/>
                      <a:pt x="287867" y="1286933"/>
                    </a:cubicBezTo>
                    <a:cubicBezTo>
                      <a:pt x="277707" y="1284393"/>
                      <a:pt x="252307" y="1286933"/>
                      <a:pt x="252307" y="1286933"/>
                    </a:cubicBezTo>
                    <a:cubicBezTo>
                      <a:pt x="240454" y="1286933"/>
                      <a:pt x="225214" y="1281006"/>
                      <a:pt x="216747" y="1286933"/>
                    </a:cubicBezTo>
                    <a:cubicBezTo>
                      <a:pt x="208280" y="1292860"/>
                      <a:pt x="210820" y="1316566"/>
                      <a:pt x="201507" y="1322493"/>
                    </a:cubicBezTo>
                    <a:cubicBezTo>
                      <a:pt x="192194" y="1328420"/>
                      <a:pt x="171027" y="1316566"/>
                      <a:pt x="160867" y="1322493"/>
                    </a:cubicBezTo>
                    <a:cubicBezTo>
                      <a:pt x="150707" y="1328420"/>
                      <a:pt x="143087" y="1347046"/>
                      <a:pt x="140547" y="1358053"/>
                    </a:cubicBezTo>
                    <a:cubicBezTo>
                      <a:pt x="138007" y="1369060"/>
                      <a:pt x="147320" y="1378373"/>
                      <a:pt x="145627" y="1388533"/>
                    </a:cubicBezTo>
                    <a:cubicBezTo>
                      <a:pt x="143934" y="1398693"/>
                      <a:pt x="136314" y="1405466"/>
                      <a:pt x="130387" y="1419013"/>
                    </a:cubicBezTo>
                    <a:cubicBezTo>
                      <a:pt x="124460" y="1432560"/>
                      <a:pt x="104140" y="1460500"/>
                      <a:pt x="110067" y="1469813"/>
                    </a:cubicBezTo>
                    <a:cubicBezTo>
                      <a:pt x="115994" y="1479126"/>
                      <a:pt x="149860" y="1473200"/>
                      <a:pt x="165947" y="1474893"/>
                    </a:cubicBezTo>
                    <a:cubicBezTo>
                      <a:pt x="182034" y="1476586"/>
                      <a:pt x="200660" y="1473200"/>
                      <a:pt x="206587" y="1479973"/>
                    </a:cubicBezTo>
                    <a:cubicBezTo>
                      <a:pt x="212514" y="1486746"/>
                      <a:pt x="203200" y="1506220"/>
                      <a:pt x="201507" y="1515533"/>
                    </a:cubicBezTo>
                    <a:cubicBezTo>
                      <a:pt x="199814" y="1524846"/>
                      <a:pt x="188807" y="1530773"/>
                      <a:pt x="196427" y="1535853"/>
                    </a:cubicBezTo>
                    <a:cubicBezTo>
                      <a:pt x="204047" y="1540933"/>
                      <a:pt x="228600" y="1542626"/>
                      <a:pt x="247227" y="1546013"/>
                    </a:cubicBezTo>
                    <a:cubicBezTo>
                      <a:pt x="265854" y="1549400"/>
                      <a:pt x="290407" y="1551093"/>
                      <a:pt x="308187" y="1556173"/>
                    </a:cubicBezTo>
                    <a:cubicBezTo>
                      <a:pt x="325967" y="1561253"/>
                      <a:pt x="343747" y="1571413"/>
                      <a:pt x="353907" y="1576493"/>
                    </a:cubicBezTo>
                    <a:cubicBezTo>
                      <a:pt x="364067" y="1581573"/>
                      <a:pt x="366607" y="1581573"/>
                      <a:pt x="369147" y="1586653"/>
                    </a:cubicBezTo>
                    <a:cubicBezTo>
                      <a:pt x="371687" y="1591733"/>
                      <a:pt x="364914" y="1599353"/>
                      <a:pt x="369147" y="1606973"/>
                    </a:cubicBezTo>
                    <a:cubicBezTo>
                      <a:pt x="373380" y="1614593"/>
                      <a:pt x="386080" y="1628140"/>
                      <a:pt x="394547" y="1632373"/>
                    </a:cubicBezTo>
                    <a:cubicBezTo>
                      <a:pt x="403014" y="1636606"/>
                      <a:pt x="413174" y="1628140"/>
                      <a:pt x="419947" y="1632373"/>
                    </a:cubicBezTo>
                    <a:cubicBezTo>
                      <a:pt x="426720" y="1636606"/>
                      <a:pt x="429260" y="1647613"/>
                      <a:pt x="435187" y="1657773"/>
                    </a:cubicBezTo>
                    <a:cubicBezTo>
                      <a:pt x="441114" y="1667933"/>
                      <a:pt x="456354" y="1685713"/>
                      <a:pt x="455507" y="1693333"/>
                    </a:cubicBezTo>
                    <a:cubicBezTo>
                      <a:pt x="454660" y="1700953"/>
                      <a:pt x="440267" y="1701800"/>
                      <a:pt x="430107" y="1703493"/>
                    </a:cubicBezTo>
                    <a:cubicBezTo>
                      <a:pt x="419947" y="1705186"/>
                      <a:pt x="401320" y="1697566"/>
                      <a:pt x="394547" y="1703493"/>
                    </a:cubicBezTo>
                    <a:cubicBezTo>
                      <a:pt x="387774" y="1709420"/>
                      <a:pt x="385234" y="1729740"/>
                      <a:pt x="389467" y="1739053"/>
                    </a:cubicBezTo>
                    <a:cubicBezTo>
                      <a:pt x="393700" y="1748366"/>
                      <a:pt x="414020" y="1752600"/>
                      <a:pt x="419947" y="1759373"/>
                    </a:cubicBezTo>
                    <a:cubicBezTo>
                      <a:pt x="425874" y="1766146"/>
                      <a:pt x="428414" y="1772073"/>
                      <a:pt x="425027" y="1779693"/>
                    </a:cubicBezTo>
                    <a:cubicBezTo>
                      <a:pt x="421640" y="1787313"/>
                      <a:pt x="405554" y="1796626"/>
                      <a:pt x="399627" y="1805093"/>
                    </a:cubicBezTo>
                    <a:cubicBezTo>
                      <a:pt x="393700" y="1813560"/>
                      <a:pt x="397087" y="1822026"/>
                      <a:pt x="389467" y="1830493"/>
                    </a:cubicBezTo>
                    <a:cubicBezTo>
                      <a:pt x="381847" y="1838960"/>
                      <a:pt x="364067" y="1844040"/>
                      <a:pt x="353907" y="1855893"/>
                    </a:cubicBezTo>
                    <a:cubicBezTo>
                      <a:pt x="343747" y="1867746"/>
                      <a:pt x="336127" y="1888913"/>
                      <a:pt x="328507" y="1901613"/>
                    </a:cubicBezTo>
                    <a:cubicBezTo>
                      <a:pt x="320887" y="1914313"/>
                      <a:pt x="312420" y="1923626"/>
                      <a:pt x="308187" y="1932093"/>
                    </a:cubicBezTo>
                    <a:cubicBezTo>
                      <a:pt x="303954" y="1940560"/>
                      <a:pt x="306494" y="1946486"/>
                      <a:pt x="303107" y="1952413"/>
                    </a:cubicBezTo>
                    <a:cubicBezTo>
                      <a:pt x="299720" y="1958340"/>
                      <a:pt x="297180" y="1965960"/>
                      <a:pt x="287867" y="1967653"/>
                    </a:cubicBezTo>
                    <a:cubicBezTo>
                      <a:pt x="278554" y="1969346"/>
                      <a:pt x="257387" y="1965960"/>
                      <a:pt x="247227" y="1962573"/>
                    </a:cubicBezTo>
                    <a:cubicBezTo>
                      <a:pt x="237067" y="1959186"/>
                      <a:pt x="234527" y="1951566"/>
                      <a:pt x="226907" y="1947333"/>
                    </a:cubicBezTo>
                    <a:cubicBezTo>
                      <a:pt x="219287" y="1943100"/>
                      <a:pt x="210820" y="1932940"/>
                      <a:pt x="201507" y="1937173"/>
                    </a:cubicBezTo>
                    <a:cubicBezTo>
                      <a:pt x="192194" y="1941406"/>
                      <a:pt x="176107" y="1961726"/>
                      <a:pt x="171027" y="1972733"/>
                    </a:cubicBezTo>
                    <a:cubicBezTo>
                      <a:pt x="165947" y="1983740"/>
                      <a:pt x="171027" y="2003213"/>
                      <a:pt x="171027" y="2003213"/>
                    </a:cubicBezTo>
                    <a:cubicBezTo>
                      <a:pt x="171027" y="2013373"/>
                      <a:pt x="172720" y="2025226"/>
                      <a:pt x="171027" y="2033693"/>
                    </a:cubicBezTo>
                    <a:cubicBezTo>
                      <a:pt x="169334" y="2042160"/>
                      <a:pt x="171027" y="2054013"/>
                      <a:pt x="160867" y="2054013"/>
                    </a:cubicBezTo>
                    <a:cubicBezTo>
                      <a:pt x="150707" y="2054013"/>
                      <a:pt x="124460" y="2038773"/>
                      <a:pt x="110067" y="2033693"/>
                    </a:cubicBezTo>
                    <a:cubicBezTo>
                      <a:pt x="95674" y="2028613"/>
                      <a:pt x="84667" y="2026920"/>
                      <a:pt x="74507" y="2023533"/>
                    </a:cubicBezTo>
                    <a:cubicBezTo>
                      <a:pt x="64347" y="2020146"/>
                      <a:pt x="56727" y="2009986"/>
                      <a:pt x="49107" y="2013373"/>
                    </a:cubicBezTo>
                    <a:cubicBezTo>
                      <a:pt x="41487" y="2016760"/>
                      <a:pt x="33867" y="2033693"/>
                      <a:pt x="28787" y="2043853"/>
                    </a:cubicBezTo>
                    <a:cubicBezTo>
                      <a:pt x="23707" y="2054013"/>
                      <a:pt x="22860" y="2069253"/>
                      <a:pt x="18627" y="2074333"/>
                    </a:cubicBezTo>
                    <a:cubicBezTo>
                      <a:pt x="14394" y="2079413"/>
                      <a:pt x="0" y="2070100"/>
                      <a:pt x="3387" y="2074333"/>
                    </a:cubicBezTo>
                    <a:cubicBezTo>
                      <a:pt x="6774" y="2078566"/>
                      <a:pt x="27940" y="2092960"/>
                      <a:pt x="38947" y="2099733"/>
                    </a:cubicBezTo>
                    <a:cubicBezTo>
                      <a:pt x="49954" y="2106506"/>
                      <a:pt x="63500" y="2106506"/>
                      <a:pt x="69427" y="2114973"/>
                    </a:cubicBezTo>
                    <a:cubicBezTo>
                      <a:pt x="75354" y="2123440"/>
                      <a:pt x="74507" y="2137833"/>
                      <a:pt x="74507" y="2150533"/>
                    </a:cubicBezTo>
                    <a:cubicBezTo>
                      <a:pt x="74507" y="2163233"/>
                      <a:pt x="66040" y="2182706"/>
                      <a:pt x="69427" y="2191173"/>
                    </a:cubicBezTo>
                    <a:cubicBezTo>
                      <a:pt x="72814" y="2199640"/>
                      <a:pt x="87207" y="2196253"/>
                      <a:pt x="94827" y="2201333"/>
                    </a:cubicBezTo>
                    <a:cubicBezTo>
                      <a:pt x="102447" y="2206413"/>
                      <a:pt x="110914" y="2214033"/>
                      <a:pt x="115147" y="2221653"/>
                    </a:cubicBezTo>
                    <a:cubicBezTo>
                      <a:pt x="119380" y="2229273"/>
                      <a:pt x="112607" y="2241126"/>
                      <a:pt x="120227" y="2247053"/>
                    </a:cubicBezTo>
                    <a:cubicBezTo>
                      <a:pt x="127847" y="2252980"/>
                      <a:pt x="152400" y="2259753"/>
                      <a:pt x="160867" y="2257213"/>
                    </a:cubicBezTo>
                    <a:cubicBezTo>
                      <a:pt x="169334" y="2254673"/>
                      <a:pt x="167640" y="2239433"/>
                      <a:pt x="171027" y="2231813"/>
                    </a:cubicBezTo>
                    <a:cubicBezTo>
                      <a:pt x="174414" y="2224193"/>
                      <a:pt x="178647" y="2218266"/>
                      <a:pt x="181187" y="2211493"/>
                    </a:cubicBezTo>
                    <a:cubicBezTo>
                      <a:pt x="183727" y="2204720"/>
                      <a:pt x="178647" y="2195406"/>
                      <a:pt x="186267" y="2191173"/>
                    </a:cubicBezTo>
                    <a:cubicBezTo>
                      <a:pt x="193887" y="2186940"/>
                      <a:pt x="218440" y="2189480"/>
                      <a:pt x="226907" y="2186093"/>
                    </a:cubicBezTo>
                    <a:cubicBezTo>
                      <a:pt x="235374" y="2182706"/>
                      <a:pt x="230294" y="2175086"/>
                      <a:pt x="237067" y="2170853"/>
                    </a:cubicBezTo>
                    <a:cubicBezTo>
                      <a:pt x="243840" y="2166620"/>
                      <a:pt x="257387" y="2163233"/>
                      <a:pt x="267547" y="2160693"/>
                    </a:cubicBezTo>
                    <a:cubicBezTo>
                      <a:pt x="277707" y="2158153"/>
                      <a:pt x="291254" y="2152226"/>
                      <a:pt x="298027" y="2155613"/>
                    </a:cubicBezTo>
                    <a:cubicBezTo>
                      <a:pt x="304800" y="2159000"/>
                      <a:pt x="299720" y="2172546"/>
                      <a:pt x="308187" y="2181013"/>
                    </a:cubicBezTo>
                    <a:cubicBezTo>
                      <a:pt x="316654" y="2189480"/>
                      <a:pt x="348827" y="2206413"/>
                      <a:pt x="348827" y="2206413"/>
                    </a:cubicBezTo>
                    <a:lnTo>
                      <a:pt x="348827" y="2206413"/>
                    </a:lnTo>
                    <a:cubicBezTo>
                      <a:pt x="351367" y="2210646"/>
                      <a:pt x="357294" y="2226733"/>
                      <a:pt x="364067" y="2231813"/>
                    </a:cubicBezTo>
                    <a:cubicBezTo>
                      <a:pt x="370840" y="2236893"/>
                      <a:pt x="381847" y="2235200"/>
                      <a:pt x="389467" y="2236893"/>
                    </a:cubicBezTo>
                    <a:cubicBezTo>
                      <a:pt x="397087" y="2238586"/>
                      <a:pt x="406400" y="2234353"/>
                      <a:pt x="409787" y="2241973"/>
                    </a:cubicBezTo>
                    <a:cubicBezTo>
                      <a:pt x="413174" y="2249593"/>
                      <a:pt x="409787" y="2282613"/>
                      <a:pt x="409787" y="2282613"/>
                    </a:cubicBezTo>
                    <a:cubicBezTo>
                      <a:pt x="409787" y="2291080"/>
                      <a:pt x="413174" y="2286846"/>
                      <a:pt x="409787" y="2292773"/>
                    </a:cubicBezTo>
                    <a:cubicBezTo>
                      <a:pt x="406400" y="2298700"/>
                      <a:pt x="390314" y="2309706"/>
                      <a:pt x="389467" y="2318173"/>
                    </a:cubicBezTo>
                    <a:cubicBezTo>
                      <a:pt x="388620" y="2326640"/>
                      <a:pt x="399627" y="2343573"/>
                      <a:pt x="404707" y="2343573"/>
                    </a:cubicBezTo>
                    <a:cubicBezTo>
                      <a:pt x="409787" y="2343573"/>
                      <a:pt x="414020" y="2323253"/>
                      <a:pt x="419947" y="2318173"/>
                    </a:cubicBezTo>
                    <a:cubicBezTo>
                      <a:pt x="425874" y="2313093"/>
                      <a:pt x="430954" y="2308860"/>
                      <a:pt x="440267" y="2313093"/>
                    </a:cubicBezTo>
                    <a:cubicBezTo>
                      <a:pt x="449580" y="2317326"/>
                      <a:pt x="469900" y="2344420"/>
                      <a:pt x="475827" y="2343573"/>
                    </a:cubicBezTo>
                    <a:cubicBezTo>
                      <a:pt x="481754" y="2342726"/>
                      <a:pt x="474134" y="2319020"/>
                      <a:pt x="475827" y="2308013"/>
                    </a:cubicBezTo>
                    <a:cubicBezTo>
                      <a:pt x="477520" y="2297006"/>
                      <a:pt x="479214" y="2283460"/>
                      <a:pt x="485987" y="2277533"/>
                    </a:cubicBezTo>
                    <a:cubicBezTo>
                      <a:pt x="492760" y="2271606"/>
                      <a:pt x="508000" y="2276686"/>
                      <a:pt x="516467" y="2272453"/>
                    </a:cubicBezTo>
                    <a:cubicBezTo>
                      <a:pt x="524934" y="2268220"/>
                      <a:pt x="527474" y="2258060"/>
                      <a:pt x="536787" y="2252133"/>
                    </a:cubicBezTo>
                    <a:cubicBezTo>
                      <a:pt x="546100" y="2246206"/>
                      <a:pt x="562187" y="2239433"/>
                      <a:pt x="572347" y="2236893"/>
                    </a:cubicBezTo>
                    <a:cubicBezTo>
                      <a:pt x="582507" y="2234353"/>
                      <a:pt x="587587" y="2235200"/>
                      <a:pt x="597747" y="2236893"/>
                    </a:cubicBezTo>
                    <a:cubicBezTo>
                      <a:pt x="607907" y="2238586"/>
                      <a:pt x="624840" y="2248746"/>
                      <a:pt x="633307" y="2247053"/>
                    </a:cubicBezTo>
                    <a:cubicBezTo>
                      <a:pt x="641774" y="2245360"/>
                      <a:pt x="641774" y="2230966"/>
                      <a:pt x="648547" y="2226733"/>
                    </a:cubicBezTo>
                    <a:cubicBezTo>
                      <a:pt x="655320" y="2222500"/>
                      <a:pt x="663787" y="2217420"/>
                      <a:pt x="673947" y="2221653"/>
                    </a:cubicBezTo>
                    <a:cubicBezTo>
                      <a:pt x="684107" y="2225886"/>
                      <a:pt x="699347" y="2244513"/>
                      <a:pt x="709507" y="2252133"/>
                    </a:cubicBezTo>
                    <a:cubicBezTo>
                      <a:pt x="719667" y="2259753"/>
                      <a:pt x="726440" y="2263140"/>
                      <a:pt x="734907" y="2267373"/>
                    </a:cubicBezTo>
                    <a:cubicBezTo>
                      <a:pt x="743374" y="2271606"/>
                      <a:pt x="754380" y="2278380"/>
                      <a:pt x="760307" y="2277533"/>
                    </a:cubicBezTo>
                    <a:cubicBezTo>
                      <a:pt x="766234" y="2276686"/>
                      <a:pt x="764540" y="2265680"/>
                      <a:pt x="770467" y="2262293"/>
                    </a:cubicBezTo>
                    <a:cubicBezTo>
                      <a:pt x="776394" y="2258906"/>
                      <a:pt x="794174" y="2263986"/>
                      <a:pt x="795867" y="2257213"/>
                    </a:cubicBezTo>
                    <a:cubicBezTo>
                      <a:pt x="797560" y="2250440"/>
                      <a:pt x="778087" y="2229273"/>
                      <a:pt x="780627" y="2221653"/>
                    </a:cubicBezTo>
                    <a:cubicBezTo>
                      <a:pt x="783167" y="2214033"/>
                      <a:pt x="802640" y="2211493"/>
                      <a:pt x="811107" y="2211493"/>
                    </a:cubicBezTo>
                    <a:cubicBezTo>
                      <a:pt x="819574" y="2211493"/>
                      <a:pt x="822960" y="2219960"/>
                      <a:pt x="831427" y="2221653"/>
                    </a:cubicBezTo>
                    <a:cubicBezTo>
                      <a:pt x="839894" y="2223346"/>
                      <a:pt x="853440" y="2223346"/>
                      <a:pt x="861907" y="2221653"/>
                    </a:cubicBezTo>
                    <a:cubicBezTo>
                      <a:pt x="870374" y="2219960"/>
                      <a:pt x="874607" y="2213186"/>
                      <a:pt x="882227" y="2211493"/>
                    </a:cubicBezTo>
                    <a:cubicBezTo>
                      <a:pt x="889847" y="2209800"/>
                      <a:pt x="894927" y="2210646"/>
                      <a:pt x="907627" y="2211493"/>
                    </a:cubicBezTo>
                    <a:cubicBezTo>
                      <a:pt x="920327" y="2212340"/>
                      <a:pt x="943187" y="2215726"/>
                      <a:pt x="958427" y="2216573"/>
                    </a:cubicBezTo>
                    <a:cubicBezTo>
                      <a:pt x="973667" y="2217420"/>
                      <a:pt x="990600" y="2212340"/>
                      <a:pt x="999067" y="2216573"/>
                    </a:cubicBezTo>
                    <a:cubicBezTo>
                      <a:pt x="1007534" y="2220806"/>
                      <a:pt x="1003300" y="2237740"/>
                      <a:pt x="1009227" y="2241973"/>
                    </a:cubicBezTo>
                    <a:cubicBezTo>
                      <a:pt x="1015154" y="2246206"/>
                      <a:pt x="1034627" y="2241973"/>
                      <a:pt x="1034627" y="2241973"/>
                    </a:cubicBezTo>
                    <a:cubicBezTo>
                      <a:pt x="1042247" y="2241973"/>
                      <a:pt x="1049020" y="2239433"/>
                      <a:pt x="1054947" y="2241973"/>
                    </a:cubicBezTo>
                    <a:cubicBezTo>
                      <a:pt x="1060874" y="2244513"/>
                      <a:pt x="1062567" y="2252980"/>
                      <a:pt x="1070187" y="2257213"/>
                    </a:cubicBezTo>
                    <a:cubicBezTo>
                      <a:pt x="1077807" y="2261446"/>
                      <a:pt x="1095587" y="2260600"/>
                      <a:pt x="1100667" y="2267373"/>
                    </a:cubicBezTo>
                    <a:cubicBezTo>
                      <a:pt x="1105747" y="2274146"/>
                      <a:pt x="1094740" y="2289386"/>
                      <a:pt x="1100667" y="2297853"/>
                    </a:cubicBezTo>
                    <a:cubicBezTo>
                      <a:pt x="1106594" y="2306320"/>
                      <a:pt x="1126067" y="2313093"/>
                      <a:pt x="1136227" y="2318173"/>
                    </a:cubicBezTo>
                    <a:cubicBezTo>
                      <a:pt x="1146387" y="2323253"/>
                      <a:pt x="1152314" y="2327486"/>
                      <a:pt x="1161627" y="2328333"/>
                    </a:cubicBezTo>
                    <a:cubicBezTo>
                      <a:pt x="1170940" y="2329180"/>
                      <a:pt x="1179407" y="2319020"/>
                      <a:pt x="1192107" y="2323253"/>
                    </a:cubicBezTo>
                    <a:cubicBezTo>
                      <a:pt x="1204807" y="2327486"/>
                      <a:pt x="1225127" y="2347806"/>
                      <a:pt x="1237827" y="2353733"/>
                    </a:cubicBezTo>
                    <a:cubicBezTo>
                      <a:pt x="1250527" y="2359660"/>
                      <a:pt x="1253914" y="2355426"/>
                      <a:pt x="1268307" y="2358813"/>
                    </a:cubicBezTo>
                    <a:cubicBezTo>
                      <a:pt x="1282700" y="2362200"/>
                      <a:pt x="1308101" y="2370666"/>
                      <a:pt x="1324187" y="2374053"/>
                    </a:cubicBezTo>
                    <a:cubicBezTo>
                      <a:pt x="1340273" y="2377440"/>
                      <a:pt x="1351280" y="2374900"/>
                      <a:pt x="1364827" y="2379133"/>
                    </a:cubicBezTo>
                    <a:cubicBezTo>
                      <a:pt x="1378374" y="2383366"/>
                      <a:pt x="1403774" y="2402840"/>
                      <a:pt x="1405467" y="2399453"/>
                    </a:cubicBezTo>
                    <a:cubicBezTo>
                      <a:pt x="1407160" y="2396066"/>
                      <a:pt x="1386840" y="2370666"/>
                      <a:pt x="1374987" y="2358813"/>
                    </a:cubicBezTo>
                    <a:cubicBezTo>
                      <a:pt x="1363134" y="2346960"/>
                      <a:pt x="1341967" y="2337646"/>
                      <a:pt x="1334347" y="2328333"/>
                    </a:cubicBezTo>
                    <a:cubicBezTo>
                      <a:pt x="1326727" y="2319020"/>
                      <a:pt x="1330114" y="2313940"/>
                      <a:pt x="1329267" y="2302933"/>
                    </a:cubicBezTo>
                    <a:cubicBezTo>
                      <a:pt x="1328420" y="2291926"/>
                      <a:pt x="1332654" y="2274993"/>
                      <a:pt x="1329267" y="2262293"/>
                    </a:cubicBezTo>
                    <a:cubicBezTo>
                      <a:pt x="1325880" y="2249593"/>
                      <a:pt x="1314027" y="2237740"/>
                      <a:pt x="1308947" y="2226733"/>
                    </a:cubicBezTo>
                    <a:cubicBezTo>
                      <a:pt x="1303867" y="2215726"/>
                      <a:pt x="1298787" y="2196253"/>
                      <a:pt x="1298787" y="2196253"/>
                    </a:cubicBezTo>
                    <a:cubicBezTo>
                      <a:pt x="1295400" y="2186093"/>
                      <a:pt x="1286934" y="2175933"/>
                      <a:pt x="1288627" y="2165773"/>
                    </a:cubicBezTo>
                    <a:cubicBezTo>
                      <a:pt x="1290320" y="2155613"/>
                      <a:pt x="1301327" y="2142066"/>
                      <a:pt x="1308947" y="2135293"/>
                    </a:cubicBezTo>
                    <a:cubicBezTo>
                      <a:pt x="1316567" y="2128520"/>
                      <a:pt x="1324187" y="2133600"/>
                      <a:pt x="1334347" y="2125133"/>
                    </a:cubicBezTo>
                    <a:cubicBezTo>
                      <a:pt x="1344507" y="2116666"/>
                      <a:pt x="1355514" y="2102273"/>
                      <a:pt x="1369907" y="2084493"/>
                    </a:cubicBezTo>
                    <a:cubicBezTo>
                      <a:pt x="1384300" y="2066713"/>
                      <a:pt x="1401234" y="2047240"/>
                      <a:pt x="1420707" y="2018453"/>
                    </a:cubicBezTo>
                    <a:cubicBezTo>
                      <a:pt x="1440180" y="1989666"/>
                      <a:pt x="1463040" y="1941406"/>
                      <a:pt x="1486747" y="1911773"/>
                    </a:cubicBezTo>
                    <a:cubicBezTo>
                      <a:pt x="1510454" y="1882140"/>
                      <a:pt x="1542627" y="1858433"/>
                      <a:pt x="1562947" y="1840653"/>
                    </a:cubicBezTo>
                    <a:cubicBezTo>
                      <a:pt x="1583267" y="1822873"/>
                      <a:pt x="1596814" y="1818640"/>
                      <a:pt x="1608667" y="1805093"/>
                    </a:cubicBezTo>
                    <a:cubicBezTo>
                      <a:pt x="1620520" y="1791546"/>
                      <a:pt x="1624754" y="1766993"/>
                      <a:pt x="1634067" y="1759373"/>
                    </a:cubicBezTo>
                    <a:cubicBezTo>
                      <a:pt x="1643380" y="1751753"/>
                      <a:pt x="1651847" y="1761913"/>
                      <a:pt x="1664547" y="1759373"/>
                    </a:cubicBezTo>
                    <a:cubicBezTo>
                      <a:pt x="1677247" y="1756833"/>
                      <a:pt x="1701800" y="1759373"/>
                      <a:pt x="1710267" y="1744133"/>
                    </a:cubicBezTo>
                    <a:cubicBezTo>
                      <a:pt x="1718734" y="1728893"/>
                      <a:pt x="1714500" y="1685713"/>
                      <a:pt x="1715347" y="1667933"/>
                    </a:cubicBezTo>
                    <a:cubicBezTo>
                      <a:pt x="1716194" y="1650153"/>
                      <a:pt x="1721274" y="1646766"/>
                      <a:pt x="1715347" y="1637453"/>
                    </a:cubicBezTo>
                    <a:cubicBezTo>
                      <a:pt x="1709420" y="1628140"/>
                      <a:pt x="1679787" y="1623060"/>
                      <a:pt x="1679787" y="1612053"/>
                    </a:cubicBezTo>
                    <a:cubicBezTo>
                      <a:pt x="1679787" y="1601046"/>
                      <a:pt x="1711960" y="1580726"/>
                      <a:pt x="1715347" y="1571413"/>
                    </a:cubicBezTo>
                    <a:cubicBezTo>
                      <a:pt x="1718734" y="1562100"/>
                      <a:pt x="1706880" y="1567180"/>
                      <a:pt x="1700107" y="1556173"/>
                    </a:cubicBezTo>
                    <a:cubicBezTo>
                      <a:pt x="1693334" y="1545166"/>
                      <a:pt x="1682327" y="1518920"/>
                      <a:pt x="1674707" y="1505373"/>
                    </a:cubicBezTo>
                    <a:cubicBezTo>
                      <a:pt x="1667087" y="1491826"/>
                      <a:pt x="1668780" y="1489286"/>
                      <a:pt x="1654387" y="1474893"/>
                    </a:cubicBezTo>
                    <a:cubicBezTo>
                      <a:pt x="1639994" y="1460500"/>
                      <a:pt x="1604434" y="1435100"/>
                      <a:pt x="1588347" y="1419013"/>
                    </a:cubicBezTo>
                    <a:cubicBezTo>
                      <a:pt x="1572260" y="1402926"/>
                      <a:pt x="1560407" y="1391073"/>
                      <a:pt x="1557867" y="1378373"/>
                    </a:cubicBezTo>
                    <a:cubicBezTo>
                      <a:pt x="1555327" y="1365673"/>
                      <a:pt x="1570567" y="1353820"/>
                      <a:pt x="1573107" y="1342813"/>
                    </a:cubicBezTo>
                    <a:cubicBezTo>
                      <a:pt x="1575647" y="1331806"/>
                      <a:pt x="1577340" y="1320800"/>
                      <a:pt x="1573107" y="1312333"/>
                    </a:cubicBezTo>
                    <a:cubicBezTo>
                      <a:pt x="1568874" y="1303866"/>
                      <a:pt x="1557020" y="1301326"/>
                      <a:pt x="1547707" y="1292013"/>
                    </a:cubicBezTo>
                    <a:cubicBezTo>
                      <a:pt x="1538394" y="1282700"/>
                      <a:pt x="1522307" y="1267460"/>
                      <a:pt x="1517227" y="1256453"/>
                    </a:cubicBezTo>
                    <a:cubicBezTo>
                      <a:pt x="1512147" y="1245446"/>
                      <a:pt x="1514687" y="1237826"/>
                      <a:pt x="1517227" y="1225973"/>
                    </a:cubicBezTo>
                    <a:cubicBezTo>
                      <a:pt x="1519767" y="1214120"/>
                      <a:pt x="1526540" y="1193800"/>
                      <a:pt x="1532467" y="1185333"/>
                    </a:cubicBezTo>
                    <a:cubicBezTo>
                      <a:pt x="1538394" y="1176866"/>
                      <a:pt x="1551940" y="1181100"/>
                      <a:pt x="1552787" y="1175173"/>
                    </a:cubicBezTo>
                    <a:cubicBezTo>
                      <a:pt x="1553634" y="1169246"/>
                      <a:pt x="1540087" y="1159933"/>
                      <a:pt x="1537547" y="1149773"/>
                    </a:cubicBezTo>
                    <a:cubicBezTo>
                      <a:pt x="1535007" y="1139613"/>
                      <a:pt x="1535854" y="1125220"/>
                      <a:pt x="1537547" y="1114213"/>
                    </a:cubicBezTo>
                    <a:cubicBezTo>
                      <a:pt x="1539240" y="1103206"/>
                      <a:pt x="1544320" y="1095586"/>
                      <a:pt x="1547707" y="1083733"/>
                    </a:cubicBezTo>
                    <a:cubicBezTo>
                      <a:pt x="1551094" y="1071880"/>
                      <a:pt x="1559560" y="1051560"/>
                      <a:pt x="1557867" y="1043093"/>
                    </a:cubicBezTo>
                    <a:cubicBezTo>
                      <a:pt x="1556174" y="1034626"/>
                      <a:pt x="1545167" y="1037166"/>
                      <a:pt x="1537547" y="1032933"/>
                    </a:cubicBezTo>
                    <a:cubicBezTo>
                      <a:pt x="1529927" y="1028700"/>
                      <a:pt x="1520614" y="1023620"/>
                      <a:pt x="1512147" y="1017693"/>
                    </a:cubicBezTo>
                    <a:cubicBezTo>
                      <a:pt x="1503680" y="1011766"/>
                      <a:pt x="1496907" y="1000760"/>
                      <a:pt x="1486747" y="997373"/>
                    </a:cubicBezTo>
                    <a:cubicBezTo>
                      <a:pt x="1476587" y="993986"/>
                      <a:pt x="1463040" y="996526"/>
                      <a:pt x="1451187" y="997373"/>
                    </a:cubicBezTo>
                    <a:cubicBezTo>
                      <a:pt x="1439334" y="998220"/>
                      <a:pt x="1425787" y="1005840"/>
                      <a:pt x="1415627" y="1002453"/>
                    </a:cubicBezTo>
                    <a:cubicBezTo>
                      <a:pt x="1405467" y="999066"/>
                      <a:pt x="1394460" y="988060"/>
                      <a:pt x="1390227" y="977053"/>
                    </a:cubicBezTo>
                    <a:cubicBezTo>
                      <a:pt x="1385994" y="966046"/>
                      <a:pt x="1386840" y="949960"/>
                      <a:pt x="1390227" y="936413"/>
                    </a:cubicBezTo>
                    <a:cubicBezTo>
                      <a:pt x="1393614" y="922866"/>
                      <a:pt x="1401234" y="905086"/>
                      <a:pt x="1410547" y="895773"/>
                    </a:cubicBezTo>
                    <a:cubicBezTo>
                      <a:pt x="1419860" y="886460"/>
                      <a:pt x="1439334" y="883073"/>
                      <a:pt x="1446107" y="880533"/>
                    </a:cubicBezTo>
                    <a:cubicBezTo>
                      <a:pt x="1452880" y="877993"/>
                      <a:pt x="1441874" y="893233"/>
                      <a:pt x="1451187" y="880533"/>
                    </a:cubicBezTo>
                    <a:cubicBezTo>
                      <a:pt x="1460500" y="867833"/>
                      <a:pt x="1480820" y="823806"/>
                      <a:pt x="1501987" y="804333"/>
                    </a:cubicBezTo>
                    <a:cubicBezTo>
                      <a:pt x="1523154" y="784860"/>
                      <a:pt x="1560407" y="773006"/>
                      <a:pt x="1578187" y="763693"/>
                    </a:cubicBezTo>
                    <a:cubicBezTo>
                      <a:pt x="1595967" y="754380"/>
                      <a:pt x="1605280" y="756073"/>
                      <a:pt x="1608667" y="748453"/>
                    </a:cubicBezTo>
                    <a:cubicBezTo>
                      <a:pt x="1612054" y="740833"/>
                      <a:pt x="1598507" y="730673"/>
                      <a:pt x="1598507" y="717973"/>
                    </a:cubicBezTo>
                    <a:cubicBezTo>
                      <a:pt x="1598507" y="705273"/>
                      <a:pt x="1607820" y="686646"/>
                      <a:pt x="1608667" y="672253"/>
                    </a:cubicBezTo>
                    <a:cubicBezTo>
                      <a:pt x="1609514" y="657860"/>
                      <a:pt x="1607820" y="640080"/>
                      <a:pt x="1603587" y="631613"/>
                    </a:cubicBezTo>
                    <a:cubicBezTo>
                      <a:pt x="1599354" y="623146"/>
                      <a:pt x="1589194" y="624840"/>
                      <a:pt x="1583267" y="621453"/>
                    </a:cubicBezTo>
                    <a:cubicBezTo>
                      <a:pt x="1577340" y="618066"/>
                      <a:pt x="1568027" y="621453"/>
                      <a:pt x="1568027" y="611293"/>
                    </a:cubicBezTo>
                    <a:cubicBezTo>
                      <a:pt x="1568027" y="601133"/>
                      <a:pt x="1582420" y="573193"/>
                      <a:pt x="1583267" y="560493"/>
                    </a:cubicBezTo>
                    <a:cubicBezTo>
                      <a:pt x="1584114" y="547793"/>
                      <a:pt x="1580727" y="546946"/>
                      <a:pt x="1573107" y="535093"/>
                    </a:cubicBezTo>
                    <a:cubicBezTo>
                      <a:pt x="1565487" y="523240"/>
                      <a:pt x="1549400" y="505460"/>
                      <a:pt x="1537547" y="489373"/>
                    </a:cubicBezTo>
                    <a:cubicBezTo>
                      <a:pt x="1525694" y="473286"/>
                      <a:pt x="1510454" y="452966"/>
                      <a:pt x="1501987" y="438573"/>
                    </a:cubicBezTo>
                    <a:cubicBezTo>
                      <a:pt x="1493520" y="424180"/>
                      <a:pt x="1486747" y="403013"/>
                      <a:pt x="1486747" y="403013"/>
                    </a:cubicBezTo>
                    <a:cubicBezTo>
                      <a:pt x="1481667" y="391160"/>
                      <a:pt x="1475740" y="382693"/>
                      <a:pt x="1471507" y="367453"/>
                    </a:cubicBezTo>
                    <a:cubicBezTo>
                      <a:pt x="1467274" y="352213"/>
                      <a:pt x="1463040" y="327660"/>
                      <a:pt x="1461347" y="311573"/>
                    </a:cubicBezTo>
                    <a:cubicBezTo>
                      <a:pt x="1459654" y="295486"/>
                      <a:pt x="1458807" y="284480"/>
                      <a:pt x="1461347" y="270933"/>
                    </a:cubicBezTo>
                    <a:cubicBezTo>
                      <a:pt x="1463887" y="257386"/>
                      <a:pt x="1480820" y="241300"/>
                      <a:pt x="1476587" y="230293"/>
                    </a:cubicBezTo>
                    <a:cubicBezTo>
                      <a:pt x="1472354" y="219286"/>
                      <a:pt x="1440180" y="214206"/>
                      <a:pt x="1435947" y="204893"/>
                    </a:cubicBezTo>
                    <a:cubicBezTo>
                      <a:pt x="1431714" y="195580"/>
                      <a:pt x="1448647" y="183726"/>
                      <a:pt x="1451187" y="174413"/>
                    </a:cubicBezTo>
                    <a:cubicBezTo>
                      <a:pt x="1453727" y="165100"/>
                      <a:pt x="1456267" y="157480"/>
                      <a:pt x="1451187" y="149013"/>
                    </a:cubicBezTo>
                    <a:cubicBezTo>
                      <a:pt x="1446107" y="140546"/>
                      <a:pt x="1428327" y="132080"/>
                      <a:pt x="1420707" y="123613"/>
                    </a:cubicBezTo>
                    <a:cubicBezTo>
                      <a:pt x="1413087" y="115146"/>
                      <a:pt x="1408854" y="105833"/>
                      <a:pt x="1405467" y="98213"/>
                    </a:cubicBezTo>
                    <a:cubicBezTo>
                      <a:pt x="1402080" y="90593"/>
                      <a:pt x="1403774" y="81280"/>
                      <a:pt x="1400387" y="77893"/>
                    </a:cubicBezTo>
                    <a:cubicBezTo>
                      <a:pt x="1397000" y="74506"/>
                      <a:pt x="1388534" y="82126"/>
                      <a:pt x="1385147" y="77893"/>
                    </a:cubicBezTo>
                    <a:cubicBezTo>
                      <a:pt x="1381760" y="73660"/>
                      <a:pt x="1385147" y="55033"/>
                      <a:pt x="1380067" y="52493"/>
                    </a:cubicBezTo>
                    <a:cubicBezTo>
                      <a:pt x="1374987" y="49953"/>
                      <a:pt x="1359747" y="65193"/>
                      <a:pt x="1354667" y="62653"/>
                    </a:cubicBezTo>
                    <a:cubicBezTo>
                      <a:pt x="1349587" y="60113"/>
                      <a:pt x="1354667" y="41486"/>
                      <a:pt x="1349587" y="37253"/>
                    </a:cubicBezTo>
                    <a:cubicBezTo>
                      <a:pt x="1344507" y="33020"/>
                      <a:pt x="1324187" y="37253"/>
                      <a:pt x="1324187" y="37253"/>
                    </a:cubicBezTo>
                    <a:cubicBezTo>
                      <a:pt x="1315720" y="37253"/>
                      <a:pt x="1306407" y="41486"/>
                      <a:pt x="1298787" y="37253"/>
                    </a:cubicBezTo>
                    <a:cubicBezTo>
                      <a:pt x="1291167" y="33020"/>
                      <a:pt x="1286934" y="17780"/>
                      <a:pt x="1278467" y="11853"/>
                    </a:cubicBezTo>
                    <a:cubicBezTo>
                      <a:pt x="1270000" y="5926"/>
                      <a:pt x="1256454" y="0"/>
                      <a:pt x="1247987" y="1693"/>
                    </a:cubicBezTo>
                    <a:cubicBezTo>
                      <a:pt x="1239520" y="3386"/>
                      <a:pt x="1239520" y="16933"/>
                      <a:pt x="1227667" y="22013"/>
                    </a:cubicBezTo>
                    <a:cubicBezTo>
                      <a:pt x="1215814" y="27093"/>
                      <a:pt x="1207347" y="30480"/>
                      <a:pt x="1176867" y="32173"/>
                    </a:cubicBezTo>
                    <a:cubicBezTo>
                      <a:pt x="1146387" y="33866"/>
                      <a:pt x="1082040" y="29633"/>
                      <a:pt x="1044787" y="32173"/>
                    </a:cubicBezTo>
                    <a:cubicBezTo>
                      <a:pt x="1007534" y="34713"/>
                      <a:pt x="982980" y="43180"/>
                      <a:pt x="953347" y="47413"/>
                    </a:cubicBezTo>
                    <a:cubicBezTo>
                      <a:pt x="923714" y="51646"/>
                      <a:pt x="875454" y="45720"/>
                      <a:pt x="861907" y="57573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Dowolny kształt 7"/>
              <p:cNvSpPr/>
              <p:nvPr/>
            </p:nvSpPr>
            <p:spPr>
              <a:xfrm>
                <a:off x="1663859" y="2468589"/>
                <a:ext cx="3263054" cy="3356547"/>
              </a:xfrm>
              <a:custGeom>
                <a:avLst/>
                <a:gdLst>
                  <a:gd name="connsiteX0" fmla="*/ 2117 w 1735667"/>
                  <a:gd name="connsiteY0" fmla="*/ 264583 h 1625176"/>
                  <a:gd name="connsiteX1" fmla="*/ 60537 w 1735667"/>
                  <a:gd name="connsiteY1" fmla="*/ 226483 h 1625176"/>
                  <a:gd name="connsiteX2" fmla="*/ 91017 w 1735667"/>
                  <a:gd name="connsiteY2" fmla="*/ 223943 h 1625176"/>
                  <a:gd name="connsiteX3" fmla="*/ 108797 w 1735667"/>
                  <a:gd name="connsiteY3" fmla="*/ 208703 h 1625176"/>
                  <a:gd name="connsiteX4" fmla="*/ 98637 w 1735667"/>
                  <a:gd name="connsiteY4" fmla="*/ 190923 h 1625176"/>
                  <a:gd name="connsiteX5" fmla="*/ 116417 w 1735667"/>
                  <a:gd name="connsiteY5" fmla="*/ 178223 h 1625176"/>
                  <a:gd name="connsiteX6" fmla="*/ 106257 w 1735667"/>
                  <a:gd name="connsiteY6" fmla="*/ 155363 h 1625176"/>
                  <a:gd name="connsiteX7" fmla="*/ 118957 w 1735667"/>
                  <a:gd name="connsiteY7" fmla="*/ 142663 h 1625176"/>
                  <a:gd name="connsiteX8" fmla="*/ 134197 w 1735667"/>
                  <a:gd name="connsiteY8" fmla="*/ 140123 h 1625176"/>
                  <a:gd name="connsiteX9" fmla="*/ 151977 w 1735667"/>
                  <a:gd name="connsiteY9" fmla="*/ 150283 h 1625176"/>
                  <a:gd name="connsiteX10" fmla="*/ 149437 w 1735667"/>
                  <a:gd name="connsiteY10" fmla="*/ 132503 h 1625176"/>
                  <a:gd name="connsiteX11" fmla="*/ 149437 w 1735667"/>
                  <a:gd name="connsiteY11" fmla="*/ 119803 h 1625176"/>
                  <a:gd name="connsiteX12" fmla="*/ 177377 w 1735667"/>
                  <a:gd name="connsiteY12" fmla="*/ 124883 h 1625176"/>
                  <a:gd name="connsiteX13" fmla="*/ 177377 w 1735667"/>
                  <a:gd name="connsiteY13" fmla="*/ 155363 h 1625176"/>
                  <a:gd name="connsiteX14" fmla="*/ 192617 w 1735667"/>
                  <a:gd name="connsiteY14" fmla="*/ 162983 h 1625176"/>
                  <a:gd name="connsiteX15" fmla="*/ 218017 w 1735667"/>
                  <a:gd name="connsiteY15" fmla="*/ 145203 h 1625176"/>
                  <a:gd name="connsiteX16" fmla="*/ 253577 w 1735667"/>
                  <a:gd name="connsiteY16" fmla="*/ 124883 h 1625176"/>
                  <a:gd name="connsiteX17" fmla="*/ 278977 w 1735667"/>
                  <a:gd name="connsiteY17" fmla="*/ 122343 h 1625176"/>
                  <a:gd name="connsiteX18" fmla="*/ 296757 w 1735667"/>
                  <a:gd name="connsiteY18" fmla="*/ 112183 h 1625176"/>
                  <a:gd name="connsiteX19" fmla="*/ 286597 w 1735667"/>
                  <a:gd name="connsiteY19" fmla="*/ 91863 h 1625176"/>
                  <a:gd name="connsiteX20" fmla="*/ 278977 w 1735667"/>
                  <a:gd name="connsiteY20" fmla="*/ 74083 h 1625176"/>
                  <a:gd name="connsiteX21" fmla="*/ 278977 w 1735667"/>
                  <a:gd name="connsiteY21" fmla="*/ 48683 h 1625176"/>
                  <a:gd name="connsiteX22" fmla="*/ 309457 w 1735667"/>
                  <a:gd name="connsiteY22" fmla="*/ 38523 h 1625176"/>
                  <a:gd name="connsiteX23" fmla="*/ 337397 w 1735667"/>
                  <a:gd name="connsiteY23" fmla="*/ 43603 h 1625176"/>
                  <a:gd name="connsiteX24" fmla="*/ 352637 w 1735667"/>
                  <a:gd name="connsiteY24" fmla="*/ 38523 h 1625176"/>
                  <a:gd name="connsiteX25" fmla="*/ 345017 w 1735667"/>
                  <a:gd name="connsiteY25" fmla="*/ 20743 h 1625176"/>
                  <a:gd name="connsiteX26" fmla="*/ 375497 w 1735667"/>
                  <a:gd name="connsiteY26" fmla="*/ 423 h 1625176"/>
                  <a:gd name="connsiteX27" fmla="*/ 390737 w 1735667"/>
                  <a:gd name="connsiteY27" fmla="*/ 23283 h 1625176"/>
                  <a:gd name="connsiteX28" fmla="*/ 423757 w 1735667"/>
                  <a:gd name="connsiteY28" fmla="*/ 23283 h 1625176"/>
                  <a:gd name="connsiteX29" fmla="*/ 441537 w 1735667"/>
                  <a:gd name="connsiteY29" fmla="*/ 51223 h 1625176"/>
                  <a:gd name="connsiteX30" fmla="*/ 477097 w 1735667"/>
                  <a:gd name="connsiteY30" fmla="*/ 63923 h 1625176"/>
                  <a:gd name="connsiteX31" fmla="*/ 499957 w 1735667"/>
                  <a:gd name="connsiteY31" fmla="*/ 71543 h 1625176"/>
                  <a:gd name="connsiteX32" fmla="*/ 492337 w 1735667"/>
                  <a:gd name="connsiteY32" fmla="*/ 107103 h 1625176"/>
                  <a:gd name="connsiteX33" fmla="*/ 502497 w 1735667"/>
                  <a:gd name="connsiteY33" fmla="*/ 135043 h 1625176"/>
                  <a:gd name="connsiteX34" fmla="*/ 484717 w 1735667"/>
                  <a:gd name="connsiteY34" fmla="*/ 188383 h 1625176"/>
                  <a:gd name="connsiteX35" fmla="*/ 469477 w 1735667"/>
                  <a:gd name="connsiteY35" fmla="*/ 234103 h 1625176"/>
                  <a:gd name="connsiteX36" fmla="*/ 484717 w 1735667"/>
                  <a:gd name="connsiteY36" fmla="*/ 282363 h 1625176"/>
                  <a:gd name="connsiteX37" fmla="*/ 502497 w 1735667"/>
                  <a:gd name="connsiteY37" fmla="*/ 305223 h 1625176"/>
                  <a:gd name="connsiteX38" fmla="*/ 538057 w 1735667"/>
                  <a:gd name="connsiteY38" fmla="*/ 310303 h 1625176"/>
                  <a:gd name="connsiteX39" fmla="*/ 558377 w 1735667"/>
                  <a:gd name="connsiteY39" fmla="*/ 325543 h 1625176"/>
                  <a:gd name="connsiteX40" fmla="*/ 596477 w 1735667"/>
                  <a:gd name="connsiteY40" fmla="*/ 330623 h 1625176"/>
                  <a:gd name="connsiteX41" fmla="*/ 634577 w 1735667"/>
                  <a:gd name="connsiteY41" fmla="*/ 312843 h 1625176"/>
                  <a:gd name="connsiteX42" fmla="*/ 675217 w 1735667"/>
                  <a:gd name="connsiteY42" fmla="*/ 300143 h 1625176"/>
                  <a:gd name="connsiteX43" fmla="*/ 720937 w 1735667"/>
                  <a:gd name="connsiteY43" fmla="*/ 302683 h 1625176"/>
                  <a:gd name="connsiteX44" fmla="*/ 723477 w 1735667"/>
                  <a:gd name="connsiteY44" fmla="*/ 325543 h 1625176"/>
                  <a:gd name="connsiteX45" fmla="*/ 761577 w 1735667"/>
                  <a:gd name="connsiteY45" fmla="*/ 335703 h 1625176"/>
                  <a:gd name="connsiteX46" fmla="*/ 797137 w 1735667"/>
                  <a:gd name="connsiteY46" fmla="*/ 330623 h 1625176"/>
                  <a:gd name="connsiteX47" fmla="*/ 865717 w 1735667"/>
                  <a:gd name="connsiteY47" fmla="*/ 330623 h 1625176"/>
                  <a:gd name="connsiteX48" fmla="*/ 936837 w 1735667"/>
                  <a:gd name="connsiteY48" fmla="*/ 325543 h 1625176"/>
                  <a:gd name="connsiteX49" fmla="*/ 985097 w 1735667"/>
                  <a:gd name="connsiteY49" fmla="*/ 345863 h 1625176"/>
                  <a:gd name="connsiteX50" fmla="*/ 1010497 w 1735667"/>
                  <a:gd name="connsiteY50" fmla="*/ 378883 h 1625176"/>
                  <a:gd name="connsiteX51" fmla="*/ 1010497 w 1735667"/>
                  <a:gd name="connsiteY51" fmla="*/ 422063 h 1625176"/>
                  <a:gd name="connsiteX52" fmla="*/ 1000337 w 1735667"/>
                  <a:gd name="connsiteY52" fmla="*/ 452543 h 1625176"/>
                  <a:gd name="connsiteX53" fmla="*/ 997797 w 1735667"/>
                  <a:gd name="connsiteY53" fmla="*/ 493183 h 1625176"/>
                  <a:gd name="connsiteX54" fmla="*/ 1023197 w 1735667"/>
                  <a:gd name="connsiteY54" fmla="*/ 521123 h 1625176"/>
                  <a:gd name="connsiteX55" fmla="*/ 1020657 w 1735667"/>
                  <a:gd name="connsiteY55" fmla="*/ 531283 h 1625176"/>
                  <a:gd name="connsiteX56" fmla="*/ 1018117 w 1735667"/>
                  <a:gd name="connsiteY56" fmla="*/ 564303 h 1625176"/>
                  <a:gd name="connsiteX57" fmla="*/ 1033357 w 1735667"/>
                  <a:gd name="connsiteY57" fmla="*/ 592243 h 1625176"/>
                  <a:gd name="connsiteX58" fmla="*/ 1040977 w 1735667"/>
                  <a:gd name="connsiteY58" fmla="*/ 604943 h 1625176"/>
                  <a:gd name="connsiteX59" fmla="*/ 1073997 w 1735667"/>
                  <a:gd name="connsiteY59" fmla="*/ 617643 h 1625176"/>
                  <a:gd name="connsiteX60" fmla="*/ 1081617 w 1735667"/>
                  <a:gd name="connsiteY60" fmla="*/ 635423 h 1625176"/>
                  <a:gd name="connsiteX61" fmla="*/ 1122257 w 1735667"/>
                  <a:gd name="connsiteY61" fmla="*/ 643043 h 1625176"/>
                  <a:gd name="connsiteX62" fmla="*/ 1142577 w 1735667"/>
                  <a:gd name="connsiteY62" fmla="*/ 635423 h 1625176"/>
                  <a:gd name="connsiteX63" fmla="*/ 1155277 w 1735667"/>
                  <a:gd name="connsiteY63" fmla="*/ 625263 h 1625176"/>
                  <a:gd name="connsiteX64" fmla="*/ 1167977 w 1735667"/>
                  <a:gd name="connsiteY64" fmla="*/ 650663 h 1625176"/>
                  <a:gd name="connsiteX65" fmla="*/ 1193377 w 1735667"/>
                  <a:gd name="connsiteY65" fmla="*/ 663363 h 1625176"/>
                  <a:gd name="connsiteX66" fmla="*/ 1193377 w 1735667"/>
                  <a:gd name="connsiteY66" fmla="*/ 683683 h 1625176"/>
                  <a:gd name="connsiteX67" fmla="*/ 1221317 w 1735667"/>
                  <a:gd name="connsiteY67" fmla="*/ 681143 h 1625176"/>
                  <a:gd name="connsiteX68" fmla="*/ 1231477 w 1735667"/>
                  <a:gd name="connsiteY68" fmla="*/ 709083 h 1625176"/>
                  <a:gd name="connsiteX69" fmla="*/ 1254337 w 1735667"/>
                  <a:gd name="connsiteY69" fmla="*/ 716703 h 1625176"/>
                  <a:gd name="connsiteX70" fmla="*/ 1310217 w 1735667"/>
                  <a:gd name="connsiteY70" fmla="*/ 696383 h 1625176"/>
                  <a:gd name="connsiteX71" fmla="*/ 1333077 w 1735667"/>
                  <a:gd name="connsiteY71" fmla="*/ 655743 h 1625176"/>
                  <a:gd name="connsiteX72" fmla="*/ 1361017 w 1735667"/>
                  <a:gd name="connsiteY72" fmla="*/ 632883 h 1625176"/>
                  <a:gd name="connsiteX73" fmla="*/ 1394037 w 1735667"/>
                  <a:gd name="connsiteY73" fmla="*/ 635423 h 1625176"/>
                  <a:gd name="connsiteX74" fmla="*/ 1424517 w 1735667"/>
                  <a:gd name="connsiteY74" fmla="*/ 640503 h 1625176"/>
                  <a:gd name="connsiteX75" fmla="*/ 1437217 w 1735667"/>
                  <a:gd name="connsiteY75" fmla="*/ 658283 h 1625176"/>
                  <a:gd name="connsiteX76" fmla="*/ 1442297 w 1735667"/>
                  <a:gd name="connsiteY76" fmla="*/ 686223 h 1625176"/>
                  <a:gd name="connsiteX77" fmla="*/ 1452457 w 1735667"/>
                  <a:gd name="connsiteY77" fmla="*/ 704003 h 1625176"/>
                  <a:gd name="connsiteX78" fmla="*/ 1452457 w 1735667"/>
                  <a:gd name="connsiteY78" fmla="*/ 734483 h 1625176"/>
                  <a:gd name="connsiteX79" fmla="*/ 1439757 w 1735667"/>
                  <a:gd name="connsiteY79" fmla="*/ 757343 h 1625176"/>
                  <a:gd name="connsiteX80" fmla="*/ 1465157 w 1735667"/>
                  <a:gd name="connsiteY80" fmla="*/ 782743 h 1625176"/>
                  <a:gd name="connsiteX81" fmla="*/ 1485477 w 1735667"/>
                  <a:gd name="connsiteY81" fmla="*/ 782743 h 1625176"/>
                  <a:gd name="connsiteX82" fmla="*/ 1493097 w 1735667"/>
                  <a:gd name="connsiteY82" fmla="*/ 813223 h 1625176"/>
                  <a:gd name="connsiteX83" fmla="*/ 1500717 w 1735667"/>
                  <a:gd name="connsiteY83" fmla="*/ 828463 h 1625176"/>
                  <a:gd name="connsiteX84" fmla="*/ 1485477 w 1735667"/>
                  <a:gd name="connsiteY84" fmla="*/ 848783 h 1625176"/>
                  <a:gd name="connsiteX85" fmla="*/ 1477857 w 1735667"/>
                  <a:gd name="connsiteY85" fmla="*/ 876723 h 1625176"/>
                  <a:gd name="connsiteX86" fmla="*/ 1444837 w 1735667"/>
                  <a:gd name="connsiteY86" fmla="*/ 869103 h 1625176"/>
                  <a:gd name="connsiteX87" fmla="*/ 1416897 w 1735667"/>
                  <a:gd name="connsiteY87" fmla="*/ 907203 h 1625176"/>
                  <a:gd name="connsiteX88" fmla="*/ 1424517 w 1735667"/>
                  <a:gd name="connsiteY88" fmla="*/ 940223 h 1625176"/>
                  <a:gd name="connsiteX89" fmla="*/ 1406737 w 1735667"/>
                  <a:gd name="connsiteY89" fmla="*/ 978323 h 1625176"/>
                  <a:gd name="connsiteX90" fmla="*/ 1391497 w 1735667"/>
                  <a:gd name="connsiteY90" fmla="*/ 1018963 h 1625176"/>
                  <a:gd name="connsiteX91" fmla="*/ 1406737 w 1735667"/>
                  <a:gd name="connsiteY91" fmla="*/ 1029123 h 1625176"/>
                  <a:gd name="connsiteX92" fmla="*/ 1467697 w 1735667"/>
                  <a:gd name="connsiteY92" fmla="*/ 1026583 h 1625176"/>
                  <a:gd name="connsiteX93" fmla="*/ 1488017 w 1735667"/>
                  <a:gd name="connsiteY93" fmla="*/ 1034203 h 1625176"/>
                  <a:gd name="connsiteX94" fmla="*/ 1477857 w 1735667"/>
                  <a:gd name="connsiteY94" fmla="*/ 1069763 h 1625176"/>
                  <a:gd name="connsiteX95" fmla="*/ 1490557 w 1735667"/>
                  <a:gd name="connsiteY95" fmla="*/ 1092623 h 1625176"/>
                  <a:gd name="connsiteX96" fmla="*/ 1543897 w 1735667"/>
                  <a:gd name="connsiteY96" fmla="*/ 1097703 h 1625176"/>
                  <a:gd name="connsiteX97" fmla="*/ 1604857 w 1735667"/>
                  <a:gd name="connsiteY97" fmla="*/ 1112943 h 1625176"/>
                  <a:gd name="connsiteX98" fmla="*/ 1645497 w 1735667"/>
                  <a:gd name="connsiteY98" fmla="*/ 1135803 h 1625176"/>
                  <a:gd name="connsiteX99" fmla="*/ 1650577 w 1735667"/>
                  <a:gd name="connsiteY99" fmla="*/ 1163743 h 1625176"/>
                  <a:gd name="connsiteX100" fmla="*/ 1681057 w 1735667"/>
                  <a:gd name="connsiteY100" fmla="*/ 1189143 h 1625176"/>
                  <a:gd name="connsiteX101" fmla="*/ 1698837 w 1735667"/>
                  <a:gd name="connsiteY101" fmla="*/ 1186603 h 1625176"/>
                  <a:gd name="connsiteX102" fmla="*/ 1721697 w 1735667"/>
                  <a:gd name="connsiteY102" fmla="*/ 1222163 h 1625176"/>
                  <a:gd name="connsiteX103" fmla="*/ 1731857 w 1735667"/>
                  <a:gd name="connsiteY103" fmla="*/ 1245023 h 1625176"/>
                  <a:gd name="connsiteX104" fmla="*/ 1698837 w 1735667"/>
                  <a:gd name="connsiteY104" fmla="*/ 1255183 h 1625176"/>
                  <a:gd name="connsiteX105" fmla="*/ 1675977 w 1735667"/>
                  <a:gd name="connsiteY105" fmla="*/ 1255183 h 1625176"/>
                  <a:gd name="connsiteX106" fmla="*/ 1665817 w 1735667"/>
                  <a:gd name="connsiteY106" fmla="*/ 1285663 h 1625176"/>
                  <a:gd name="connsiteX107" fmla="*/ 1686137 w 1735667"/>
                  <a:gd name="connsiteY107" fmla="*/ 1303443 h 1625176"/>
                  <a:gd name="connsiteX108" fmla="*/ 1703917 w 1735667"/>
                  <a:gd name="connsiteY108" fmla="*/ 1321223 h 1625176"/>
                  <a:gd name="connsiteX109" fmla="*/ 1688677 w 1735667"/>
                  <a:gd name="connsiteY109" fmla="*/ 1344083 h 1625176"/>
                  <a:gd name="connsiteX110" fmla="*/ 1678517 w 1735667"/>
                  <a:gd name="connsiteY110" fmla="*/ 1356783 h 1625176"/>
                  <a:gd name="connsiteX111" fmla="*/ 1668357 w 1735667"/>
                  <a:gd name="connsiteY111" fmla="*/ 1382183 h 1625176"/>
                  <a:gd name="connsiteX112" fmla="*/ 1632797 w 1735667"/>
                  <a:gd name="connsiteY112" fmla="*/ 1399963 h 1625176"/>
                  <a:gd name="connsiteX113" fmla="*/ 1602317 w 1735667"/>
                  <a:gd name="connsiteY113" fmla="*/ 1463463 h 1625176"/>
                  <a:gd name="connsiteX114" fmla="*/ 1581997 w 1735667"/>
                  <a:gd name="connsiteY114" fmla="*/ 1486323 h 1625176"/>
                  <a:gd name="connsiteX115" fmla="*/ 1579457 w 1735667"/>
                  <a:gd name="connsiteY115" fmla="*/ 1509183 h 1625176"/>
                  <a:gd name="connsiteX116" fmla="*/ 1541357 w 1735667"/>
                  <a:gd name="connsiteY116" fmla="*/ 1519343 h 1625176"/>
                  <a:gd name="connsiteX117" fmla="*/ 1500717 w 1735667"/>
                  <a:gd name="connsiteY117" fmla="*/ 1491403 h 1625176"/>
                  <a:gd name="connsiteX118" fmla="*/ 1470237 w 1735667"/>
                  <a:gd name="connsiteY118" fmla="*/ 1496483 h 1625176"/>
                  <a:gd name="connsiteX119" fmla="*/ 1444837 w 1735667"/>
                  <a:gd name="connsiteY119" fmla="*/ 1529503 h 1625176"/>
                  <a:gd name="connsiteX120" fmla="*/ 1447377 w 1735667"/>
                  <a:gd name="connsiteY120" fmla="*/ 1570143 h 1625176"/>
                  <a:gd name="connsiteX121" fmla="*/ 1442297 w 1735667"/>
                  <a:gd name="connsiteY121" fmla="*/ 1603163 h 1625176"/>
                  <a:gd name="connsiteX122" fmla="*/ 1396577 w 1735667"/>
                  <a:gd name="connsiteY122" fmla="*/ 1595543 h 1625176"/>
                  <a:gd name="connsiteX123" fmla="*/ 1361017 w 1735667"/>
                  <a:gd name="connsiteY123" fmla="*/ 1575223 h 1625176"/>
                  <a:gd name="connsiteX124" fmla="*/ 1330537 w 1735667"/>
                  <a:gd name="connsiteY124" fmla="*/ 1559983 h 1625176"/>
                  <a:gd name="connsiteX125" fmla="*/ 1310217 w 1735667"/>
                  <a:gd name="connsiteY125" fmla="*/ 1605703 h 1625176"/>
                  <a:gd name="connsiteX126" fmla="*/ 1287357 w 1735667"/>
                  <a:gd name="connsiteY126" fmla="*/ 1623483 h 1625176"/>
                  <a:gd name="connsiteX127" fmla="*/ 1264497 w 1735667"/>
                  <a:gd name="connsiteY127" fmla="*/ 1595543 h 1625176"/>
                  <a:gd name="connsiteX128" fmla="*/ 1261957 w 1735667"/>
                  <a:gd name="connsiteY128" fmla="*/ 1559983 h 1625176"/>
                  <a:gd name="connsiteX129" fmla="*/ 1249257 w 1735667"/>
                  <a:gd name="connsiteY129" fmla="*/ 1557443 h 1625176"/>
                  <a:gd name="connsiteX130" fmla="*/ 1183217 w 1735667"/>
                  <a:gd name="connsiteY130" fmla="*/ 1544743 h 1625176"/>
                  <a:gd name="connsiteX131" fmla="*/ 1150197 w 1735667"/>
                  <a:gd name="connsiteY131" fmla="*/ 1524423 h 1625176"/>
                  <a:gd name="connsiteX132" fmla="*/ 1119717 w 1735667"/>
                  <a:gd name="connsiteY132" fmla="*/ 1526963 h 1625176"/>
                  <a:gd name="connsiteX133" fmla="*/ 1112097 w 1735667"/>
                  <a:gd name="connsiteY133" fmla="*/ 1491403 h 1625176"/>
                  <a:gd name="connsiteX134" fmla="*/ 1084157 w 1735667"/>
                  <a:gd name="connsiteY134" fmla="*/ 1478703 h 1625176"/>
                  <a:gd name="connsiteX135" fmla="*/ 1068917 w 1735667"/>
                  <a:gd name="connsiteY135" fmla="*/ 1509183 h 1625176"/>
                  <a:gd name="connsiteX136" fmla="*/ 1084157 w 1735667"/>
                  <a:gd name="connsiteY136" fmla="*/ 1534583 h 1625176"/>
                  <a:gd name="connsiteX137" fmla="*/ 1038437 w 1735667"/>
                  <a:gd name="connsiteY137" fmla="*/ 1529503 h 1625176"/>
                  <a:gd name="connsiteX138" fmla="*/ 1010497 w 1735667"/>
                  <a:gd name="connsiteY138" fmla="*/ 1486323 h 1625176"/>
                  <a:gd name="connsiteX139" fmla="*/ 969857 w 1735667"/>
                  <a:gd name="connsiteY139" fmla="*/ 1463463 h 1625176"/>
                  <a:gd name="connsiteX140" fmla="*/ 980017 w 1735667"/>
                  <a:gd name="connsiteY140" fmla="*/ 1445683 h 1625176"/>
                  <a:gd name="connsiteX141" fmla="*/ 1010497 w 1735667"/>
                  <a:gd name="connsiteY141" fmla="*/ 1438063 h 1625176"/>
                  <a:gd name="connsiteX142" fmla="*/ 1013037 w 1735667"/>
                  <a:gd name="connsiteY142" fmla="*/ 1410123 h 1625176"/>
                  <a:gd name="connsiteX143" fmla="*/ 974937 w 1735667"/>
                  <a:gd name="connsiteY143" fmla="*/ 1384723 h 1625176"/>
                  <a:gd name="connsiteX144" fmla="*/ 957157 w 1735667"/>
                  <a:gd name="connsiteY144" fmla="*/ 1405043 h 1625176"/>
                  <a:gd name="connsiteX145" fmla="*/ 921597 w 1735667"/>
                  <a:gd name="connsiteY145" fmla="*/ 1384723 h 1625176"/>
                  <a:gd name="connsiteX146" fmla="*/ 888577 w 1735667"/>
                  <a:gd name="connsiteY146" fmla="*/ 1389803 h 1625176"/>
                  <a:gd name="connsiteX147" fmla="*/ 870797 w 1735667"/>
                  <a:gd name="connsiteY147" fmla="*/ 1372023 h 1625176"/>
                  <a:gd name="connsiteX148" fmla="*/ 840317 w 1735667"/>
                  <a:gd name="connsiteY148" fmla="*/ 1372023 h 1625176"/>
                  <a:gd name="connsiteX149" fmla="*/ 830157 w 1735667"/>
                  <a:gd name="connsiteY149" fmla="*/ 1346623 h 1625176"/>
                  <a:gd name="connsiteX150" fmla="*/ 779357 w 1735667"/>
                  <a:gd name="connsiteY150" fmla="*/ 1333923 h 1625176"/>
                  <a:gd name="connsiteX151" fmla="*/ 741257 w 1735667"/>
                  <a:gd name="connsiteY151" fmla="*/ 1318683 h 1625176"/>
                  <a:gd name="connsiteX152" fmla="*/ 738717 w 1735667"/>
                  <a:gd name="connsiteY152" fmla="*/ 1354243 h 1625176"/>
                  <a:gd name="connsiteX153" fmla="*/ 761577 w 1735667"/>
                  <a:gd name="connsiteY153" fmla="*/ 1379643 h 1625176"/>
                  <a:gd name="connsiteX154" fmla="*/ 779357 w 1735667"/>
                  <a:gd name="connsiteY154" fmla="*/ 1402503 h 1625176"/>
                  <a:gd name="connsiteX155" fmla="*/ 764117 w 1735667"/>
                  <a:gd name="connsiteY155" fmla="*/ 1417743 h 1625176"/>
                  <a:gd name="connsiteX156" fmla="*/ 738717 w 1735667"/>
                  <a:gd name="connsiteY156" fmla="*/ 1407583 h 1625176"/>
                  <a:gd name="connsiteX157" fmla="*/ 731097 w 1735667"/>
                  <a:gd name="connsiteY157" fmla="*/ 1450763 h 1625176"/>
                  <a:gd name="connsiteX158" fmla="*/ 705697 w 1735667"/>
                  <a:gd name="connsiteY158" fmla="*/ 1448223 h 1625176"/>
                  <a:gd name="connsiteX159" fmla="*/ 675217 w 1735667"/>
                  <a:gd name="connsiteY159" fmla="*/ 1466003 h 1625176"/>
                  <a:gd name="connsiteX160" fmla="*/ 634577 w 1735667"/>
                  <a:gd name="connsiteY160" fmla="*/ 1435523 h 1625176"/>
                  <a:gd name="connsiteX161" fmla="*/ 609177 w 1735667"/>
                  <a:gd name="connsiteY161" fmla="*/ 1389803 h 1625176"/>
                  <a:gd name="connsiteX162" fmla="*/ 583777 w 1735667"/>
                  <a:gd name="connsiteY162" fmla="*/ 1366943 h 1625176"/>
                  <a:gd name="connsiteX163" fmla="*/ 563457 w 1735667"/>
                  <a:gd name="connsiteY163" fmla="*/ 1359323 h 1625176"/>
                  <a:gd name="connsiteX164" fmla="*/ 550757 w 1735667"/>
                  <a:gd name="connsiteY164" fmla="*/ 1333923 h 1625176"/>
                  <a:gd name="connsiteX165" fmla="*/ 517737 w 1735667"/>
                  <a:gd name="connsiteY165" fmla="*/ 1316143 h 1625176"/>
                  <a:gd name="connsiteX166" fmla="*/ 517737 w 1735667"/>
                  <a:gd name="connsiteY166" fmla="*/ 1290743 h 1625176"/>
                  <a:gd name="connsiteX167" fmla="*/ 545677 w 1735667"/>
                  <a:gd name="connsiteY167" fmla="*/ 1288203 h 1625176"/>
                  <a:gd name="connsiteX168" fmla="*/ 583777 w 1735667"/>
                  <a:gd name="connsiteY168" fmla="*/ 1260263 h 1625176"/>
                  <a:gd name="connsiteX169" fmla="*/ 573617 w 1735667"/>
                  <a:gd name="connsiteY169" fmla="*/ 1227243 h 1625176"/>
                  <a:gd name="connsiteX170" fmla="*/ 540597 w 1735667"/>
                  <a:gd name="connsiteY170" fmla="*/ 1204383 h 1625176"/>
                  <a:gd name="connsiteX171" fmla="*/ 497417 w 1735667"/>
                  <a:gd name="connsiteY171" fmla="*/ 1222163 h 1625176"/>
                  <a:gd name="connsiteX172" fmla="*/ 466937 w 1735667"/>
                  <a:gd name="connsiteY172" fmla="*/ 1222163 h 1625176"/>
                  <a:gd name="connsiteX173" fmla="*/ 441537 w 1735667"/>
                  <a:gd name="connsiteY173" fmla="*/ 1214543 h 1625176"/>
                  <a:gd name="connsiteX174" fmla="*/ 421217 w 1735667"/>
                  <a:gd name="connsiteY174" fmla="*/ 1186603 h 1625176"/>
                  <a:gd name="connsiteX175" fmla="*/ 365337 w 1735667"/>
                  <a:gd name="connsiteY175" fmla="*/ 1171363 h 1625176"/>
                  <a:gd name="connsiteX176" fmla="*/ 299297 w 1735667"/>
                  <a:gd name="connsiteY176" fmla="*/ 1153583 h 1625176"/>
                  <a:gd name="connsiteX177" fmla="*/ 251037 w 1735667"/>
                  <a:gd name="connsiteY177" fmla="*/ 1123103 h 1625176"/>
                  <a:gd name="connsiteX178" fmla="*/ 233257 w 1735667"/>
                  <a:gd name="connsiteY178" fmla="*/ 1092623 h 1625176"/>
                  <a:gd name="connsiteX179" fmla="*/ 205317 w 1735667"/>
                  <a:gd name="connsiteY179" fmla="*/ 1064683 h 1625176"/>
                  <a:gd name="connsiteX180" fmla="*/ 162137 w 1735667"/>
                  <a:gd name="connsiteY180" fmla="*/ 1046903 h 1625176"/>
                  <a:gd name="connsiteX181" fmla="*/ 139277 w 1735667"/>
                  <a:gd name="connsiteY181" fmla="*/ 1077383 h 1625176"/>
                  <a:gd name="connsiteX182" fmla="*/ 159597 w 1735667"/>
                  <a:gd name="connsiteY182" fmla="*/ 1112943 h 1625176"/>
                  <a:gd name="connsiteX183" fmla="*/ 136737 w 1735667"/>
                  <a:gd name="connsiteY183" fmla="*/ 1125643 h 1625176"/>
                  <a:gd name="connsiteX184" fmla="*/ 108797 w 1735667"/>
                  <a:gd name="connsiteY184" fmla="*/ 1112943 h 1625176"/>
                  <a:gd name="connsiteX185" fmla="*/ 83397 w 1735667"/>
                  <a:gd name="connsiteY185" fmla="*/ 1120563 h 1625176"/>
                  <a:gd name="connsiteX186" fmla="*/ 70697 w 1735667"/>
                  <a:gd name="connsiteY186" fmla="*/ 1110403 h 1625176"/>
                  <a:gd name="connsiteX187" fmla="*/ 103717 w 1735667"/>
                  <a:gd name="connsiteY187" fmla="*/ 1085003 h 1625176"/>
                  <a:gd name="connsiteX188" fmla="*/ 131657 w 1735667"/>
                  <a:gd name="connsiteY188" fmla="*/ 1046903 h 1625176"/>
                  <a:gd name="connsiteX189" fmla="*/ 141817 w 1735667"/>
                  <a:gd name="connsiteY189" fmla="*/ 1024043 h 1625176"/>
                  <a:gd name="connsiteX190" fmla="*/ 141817 w 1735667"/>
                  <a:gd name="connsiteY190" fmla="*/ 978323 h 1625176"/>
                  <a:gd name="connsiteX191" fmla="*/ 151977 w 1735667"/>
                  <a:gd name="connsiteY191" fmla="*/ 935143 h 1625176"/>
                  <a:gd name="connsiteX192" fmla="*/ 141817 w 1735667"/>
                  <a:gd name="connsiteY192" fmla="*/ 909743 h 1625176"/>
                  <a:gd name="connsiteX193" fmla="*/ 157057 w 1735667"/>
                  <a:gd name="connsiteY193" fmla="*/ 879263 h 1625176"/>
                  <a:gd name="connsiteX194" fmla="*/ 157057 w 1735667"/>
                  <a:gd name="connsiteY194" fmla="*/ 841163 h 1625176"/>
                  <a:gd name="connsiteX195" fmla="*/ 136737 w 1735667"/>
                  <a:gd name="connsiteY195" fmla="*/ 818303 h 1625176"/>
                  <a:gd name="connsiteX196" fmla="*/ 113877 w 1735667"/>
                  <a:gd name="connsiteY196" fmla="*/ 810683 h 1625176"/>
                  <a:gd name="connsiteX197" fmla="*/ 96097 w 1735667"/>
                  <a:gd name="connsiteY197" fmla="*/ 820843 h 1625176"/>
                  <a:gd name="connsiteX198" fmla="*/ 96097 w 1735667"/>
                  <a:gd name="connsiteY198" fmla="*/ 790363 h 1625176"/>
                  <a:gd name="connsiteX199" fmla="*/ 103717 w 1735667"/>
                  <a:gd name="connsiteY199" fmla="*/ 754803 h 1625176"/>
                  <a:gd name="connsiteX200" fmla="*/ 85937 w 1735667"/>
                  <a:gd name="connsiteY200" fmla="*/ 726863 h 1625176"/>
                  <a:gd name="connsiteX201" fmla="*/ 68157 w 1735667"/>
                  <a:gd name="connsiteY201" fmla="*/ 704003 h 1625176"/>
                  <a:gd name="connsiteX202" fmla="*/ 63077 w 1735667"/>
                  <a:gd name="connsiteY202" fmla="*/ 681143 h 1625176"/>
                  <a:gd name="connsiteX203" fmla="*/ 80857 w 1735667"/>
                  <a:gd name="connsiteY203" fmla="*/ 653203 h 1625176"/>
                  <a:gd name="connsiteX204" fmla="*/ 93557 w 1735667"/>
                  <a:gd name="connsiteY204" fmla="*/ 615103 h 1625176"/>
                  <a:gd name="connsiteX205" fmla="*/ 106257 w 1735667"/>
                  <a:gd name="connsiteY205" fmla="*/ 574463 h 1625176"/>
                  <a:gd name="connsiteX206" fmla="*/ 91017 w 1735667"/>
                  <a:gd name="connsiteY206" fmla="*/ 559223 h 1625176"/>
                  <a:gd name="connsiteX207" fmla="*/ 93557 w 1735667"/>
                  <a:gd name="connsiteY207" fmla="*/ 531283 h 1625176"/>
                  <a:gd name="connsiteX208" fmla="*/ 101177 w 1735667"/>
                  <a:gd name="connsiteY208" fmla="*/ 498263 h 1625176"/>
                  <a:gd name="connsiteX209" fmla="*/ 75777 w 1735667"/>
                  <a:gd name="connsiteY209" fmla="*/ 483023 h 1625176"/>
                  <a:gd name="connsiteX210" fmla="*/ 47837 w 1735667"/>
                  <a:gd name="connsiteY210" fmla="*/ 465243 h 1625176"/>
                  <a:gd name="connsiteX211" fmla="*/ 55457 w 1735667"/>
                  <a:gd name="connsiteY211" fmla="*/ 432223 h 1625176"/>
                  <a:gd name="connsiteX212" fmla="*/ 70697 w 1735667"/>
                  <a:gd name="connsiteY212" fmla="*/ 406823 h 1625176"/>
                  <a:gd name="connsiteX213" fmla="*/ 83397 w 1735667"/>
                  <a:gd name="connsiteY213" fmla="*/ 386503 h 1625176"/>
                  <a:gd name="connsiteX214" fmla="*/ 73237 w 1735667"/>
                  <a:gd name="connsiteY214" fmla="*/ 335703 h 1625176"/>
                  <a:gd name="connsiteX215" fmla="*/ 2117 w 1735667"/>
                  <a:gd name="connsiteY215" fmla="*/ 264583 h 162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</a:cxnLst>
                <a:rect l="l" t="t" r="r" b="b"/>
                <a:pathLst>
                  <a:path w="1735667" h="1625176">
                    <a:moveTo>
                      <a:pt x="2117" y="264583"/>
                    </a:moveTo>
                    <a:cubicBezTo>
                      <a:pt x="0" y="246380"/>
                      <a:pt x="45720" y="233256"/>
                      <a:pt x="60537" y="226483"/>
                    </a:cubicBezTo>
                    <a:cubicBezTo>
                      <a:pt x="75354" y="219710"/>
                      <a:pt x="82974" y="226906"/>
                      <a:pt x="91017" y="223943"/>
                    </a:cubicBezTo>
                    <a:cubicBezTo>
                      <a:pt x="99060" y="220980"/>
                      <a:pt x="107527" y="214206"/>
                      <a:pt x="108797" y="208703"/>
                    </a:cubicBezTo>
                    <a:cubicBezTo>
                      <a:pt x="110067" y="203200"/>
                      <a:pt x="97367" y="196003"/>
                      <a:pt x="98637" y="190923"/>
                    </a:cubicBezTo>
                    <a:cubicBezTo>
                      <a:pt x="99907" y="185843"/>
                      <a:pt x="115147" y="184150"/>
                      <a:pt x="116417" y="178223"/>
                    </a:cubicBezTo>
                    <a:cubicBezTo>
                      <a:pt x="117687" y="172296"/>
                      <a:pt x="105834" y="161290"/>
                      <a:pt x="106257" y="155363"/>
                    </a:cubicBezTo>
                    <a:cubicBezTo>
                      <a:pt x="106680" y="149436"/>
                      <a:pt x="114300" y="145203"/>
                      <a:pt x="118957" y="142663"/>
                    </a:cubicBezTo>
                    <a:cubicBezTo>
                      <a:pt x="123614" y="140123"/>
                      <a:pt x="128694" y="138853"/>
                      <a:pt x="134197" y="140123"/>
                    </a:cubicBezTo>
                    <a:cubicBezTo>
                      <a:pt x="139700" y="141393"/>
                      <a:pt x="149437" y="151553"/>
                      <a:pt x="151977" y="150283"/>
                    </a:cubicBezTo>
                    <a:cubicBezTo>
                      <a:pt x="154517" y="149013"/>
                      <a:pt x="149860" y="137583"/>
                      <a:pt x="149437" y="132503"/>
                    </a:cubicBezTo>
                    <a:cubicBezTo>
                      <a:pt x="149014" y="127423"/>
                      <a:pt x="144780" y="121073"/>
                      <a:pt x="149437" y="119803"/>
                    </a:cubicBezTo>
                    <a:cubicBezTo>
                      <a:pt x="154094" y="118533"/>
                      <a:pt x="172720" y="118956"/>
                      <a:pt x="177377" y="124883"/>
                    </a:cubicBezTo>
                    <a:cubicBezTo>
                      <a:pt x="182034" y="130810"/>
                      <a:pt x="174837" y="149013"/>
                      <a:pt x="177377" y="155363"/>
                    </a:cubicBezTo>
                    <a:cubicBezTo>
                      <a:pt x="179917" y="161713"/>
                      <a:pt x="185844" y="164676"/>
                      <a:pt x="192617" y="162983"/>
                    </a:cubicBezTo>
                    <a:cubicBezTo>
                      <a:pt x="199390" y="161290"/>
                      <a:pt x="207857" y="151553"/>
                      <a:pt x="218017" y="145203"/>
                    </a:cubicBezTo>
                    <a:cubicBezTo>
                      <a:pt x="228177" y="138853"/>
                      <a:pt x="243417" y="128693"/>
                      <a:pt x="253577" y="124883"/>
                    </a:cubicBezTo>
                    <a:cubicBezTo>
                      <a:pt x="263737" y="121073"/>
                      <a:pt x="271780" y="124460"/>
                      <a:pt x="278977" y="122343"/>
                    </a:cubicBezTo>
                    <a:cubicBezTo>
                      <a:pt x="286174" y="120226"/>
                      <a:pt x="295487" y="117263"/>
                      <a:pt x="296757" y="112183"/>
                    </a:cubicBezTo>
                    <a:cubicBezTo>
                      <a:pt x="298027" y="107103"/>
                      <a:pt x="289560" y="98213"/>
                      <a:pt x="286597" y="91863"/>
                    </a:cubicBezTo>
                    <a:cubicBezTo>
                      <a:pt x="283634" y="85513"/>
                      <a:pt x="280247" y="81280"/>
                      <a:pt x="278977" y="74083"/>
                    </a:cubicBezTo>
                    <a:cubicBezTo>
                      <a:pt x="277707" y="66886"/>
                      <a:pt x="273897" y="54610"/>
                      <a:pt x="278977" y="48683"/>
                    </a:cubicBezTo>
                    <a:cubicBezTo>
                      <a:pt x="284057" y="42756"/>
                      <a:pt x="299720" y="39370"/>
                      <a:pt x="309457" y="38523"/>
                    </a:cubicBezTo>
                    <a:cubicBezTo>
                      <a:pt x="319194" y="37676"/>
                      <a:pt x="330200" y="43603"/>
                      <a:pt x="337397" y="43603"/>
                    </a:cubicBezTo>
                    <a:cubicBezTo>
                      <a:pt x="344594" y="43603"/>
                      <a:pt x="351367" y="42333"/>
                      <a:pt x="352637" y="38523"/>
                    </a:cubicBezTo>
                    <a:cubicBezTo>
                      <a:pt x="353907" y="34713"/>
                      <a:pt x="341207" y="27093"/>
                      <a:pt x="345017" y="20743"/>
                    </a:cubicBezTo>
                    <a:cubicBezTo>
                      <a:pt x="348827" y="14393"/>
                      <a:pt x="367877" y="0"/>
                      <a:pt x="375497" y="423"/>
                    </a:cubicBezTo>
                    <a:cubicBezTo>
                      <a:pt x="383117" y="846"/>
                      <a:pt x="382694" y="19473"/>
                      <a:pt x="390737" y="23283"/>
                    </a:cubicBezTo>
                    <a:cubicBezTo>
                      <a:pt x="398780" y="27093"/>
                      <a:pt x="415290" y="18626"/>
                      <a:pt x="423757" y="23283"/>
                    </a:cubicBezTo>
                    <a:cubicBezTo>
                      <a:pt x="432224" y="27940"/>
                      <a:pt x="432647" y="44450"/>
                      <a:pt x="441537" y="51223"/>
                    </a:cubicBezTo>
                    <a:cubicBezTo>
                      <a:pt x="450427" y="57996"/>
                      <a:pt x="467360" y="60536"/>
                      <a:pt x="477097" y="63923"/>
                    </a:cubicBezTo>
                    <a:cubicBezTo>
                      <a:pt x="486834" y="67310"/>
                      <a:pt x="497417" y="64346"/>
                      <a:pt x="499957" y="71543"/>
                    </a:cubicBezTo>
                    <a:cubicBezTo>
                      <a:pt x="502497" y="78740"/>
                      <a:pt x="491914" y="96520"/>
                      <a:pt x="492337" y="107103"/>
                    </a:cubicBezTo>
                    <a:cubicBezTo>
                      <a:pt x="492760" y="117686"/>
                      <a:pt x="503767" y="121496"/>
                      <a:pt x="502497" y="135043"/>
                    </a:cubicBezTo>
                    <a:cubicBezTo>
                      <a:pt x="501227" y="148590"/>
                      <a:pt x="484717" y="188383"/>
                      <a:pt x="484717" y="188383"/>
                    </a:cubicBezTo>
                    <a:cubicBezTo>
                      <a:pt x="479214" y="204893"/>
                      <a:pt x="469477" y="218440"/>
                      <a:pt x="469477" y="234103"/>
                    </a:cubicBezTo>
                    <a:cubicBezTo>
                      <a:pt x="469477" y="249766"/>
                      <a:pt x="479214" y="270510"/>
                      <a:pt x="484717" y="282363"/>
                    </a:cubicBezTo>
                    <a:cubicBezTo>
                      <a:pt x="490220" y="294216"/>
                      <a:pt x="493607" y="300566"/>
                      <a:pt x="502497" y="305223"/>
                    </a:cubicBezTo>
                    <a:cubicBezTo>
                      <a:pt x="511387" y="309880"/>
                      <a:pt x="528744" y="306916"/>
                      <a:pt x="538057" y="310303"/>
                    </a:cubicBezTo>
                    <a:cubicBezTo>
                      <a:pt x="547370" y="313690"/>
                      <a:pt x="548640" y="322156"/>
                      <a:pt x="558377" y="325543"/>
                    </a:cubicBezTo>
                    <a:cubicBezTo>
                      <a:pt x="568114" y="328930"/>
                      <a:pt x="583777" y="332740"/>
                      <a:pt x="596477" y="330623"/>
                    </a:cubicBezTo>
                    <a:cubicBezTo>
                      <a:pt x="609177" y="328506"/>
                      <a:pt x="621454" y="317923"/>
                      <a:pt x="634577" y="312843"/>
                    </a:cubicBezTo>
                    <a:cubicBezTo>
                      <a:pt x="647700" y="307763"/>
                      <a:pt x="660824" y="301836"/>
                      <a:pt x="675217" y="300143"/>
                    </a:cubicBezTo>
                    <a:cubicBezTo>
                      <a:pt x="689610" y="298450"/>
                      <a:pt x="712894" y="298450"/>
                      <a:pt x="720937" y="302683"/>
                    </a:cubicBezTo>
                    <a:cubicBezTo>
                      <a:pt x="728980" y="306916"/>
                      <a:pt x="716704" y="320040"/>
                      <a:pt x="723477" y="325543"/>
                    </a:cubicBezTo>
                    <a:cubicBezTo>
                      <a:pt x="730250" y="331046"/>
                      <a:pt x="749300" y="334856"/>
                      <a:pt x="761577" y="335703"/>
                    </a:cubicBezTo>
                    <a:cubicBezTo>
                      <a:pt x="773854" y="336550"/>
                      <a:pt x="779780" y="331470"/>
                      <a:pt x="797137" y="330623"/>
                    </a:cubicBezTo>
                    <a:cubicBezTo>
                      <a:pt x="814494" y="329776"/>
                      <a:pt x="842434" y="331470"/>
                      <a:pt x="865717" y="330623"/>
                    </a:cubicBezTo>
                    <a:cubicBezTo>
                      <a:pt x="889000" y="329776"/>
                      <a:pt x="916940" y="323003"/>
                      <a:pt x="936837" y="325543"/>
                    </a:cubicBezTo>
                    <a:cubicBezTo>
                      <a:pt x="956734" y="328083"/>
                      <a:pt x="972820" y="336973"/>
                      <a:pt x="985097" y="345863"/>
                    </a:cubicBezTo>
                    <a:cubicBezTo>
                      <a:pt x="997374" y="354753"/>
                      <a:pt x="1006264" y="366183"/>
                      <a:pt x="1010497" y="378883"/>
                    </a:cubicBezTo>
                    <a:cubicBezTo>
                      <a:pt x="1014730" y="391583"/>
                      <a:pt x="1012190" y="409786"/>
                      <a:pt x="1010497" y="422063"/>
                    </a:cubicBezTo>
                    <a:cubicBezTo>
                      <a:pt x="1008804" y="434340"/>
                      <a:pt x="1002454" y="440690"/>
                      <a:pt x="1000337" y="452543"/>
                    </a:cubicBezTo>
                    <a:cubicBezTo>
                      <a:pt x="998220" y="464396"/>
                      <a:pt x="993987" y="481753"/>
                      <a:pt x="997797" y="493183"/>
                    </a:cubicBezTo>
                    <a:cubicBezTo>
                      <a:pt x="1001607" y="504613"/>
                      <a:pt x="1019387" y="514773"/>
                      <a:pt x="1023197" y="521123"/>
                    </a:cubicBezTo>
                    <a:cubicBezTo>
                      <a:pt x="1027007" y="527473"/>
                      <a:pt x="1021504" y="524086"/>
                      <a:pt x="1020657" y="531283"/>
                    </a:cubicBezTo>
                    <a:cubicBezTo>
                      <a:pt x="1019810" y="538480"/>
                      <a:pt x="1016000" y="554143"/>
                      <a:pt x="1018117" y="564303"/>
                    </a:cubicBezTo>
                    <a:cubicBezTo>
                      <a:pt x="1020234" y="574463"/>
                      <a:pt x="1029547" y="585470"/>
                      <a:pt x="1033357" y="592243"/>
                    </a:cubicBezTo>
                    <a:cubicBezTo>
                      <a:pt x="1037167" y="599016"/>
                      <a:pt x="1034204" y="600710"/>
                      <a:pt x="1040977" y="604943"/>
                    </a:cubicBezTo>
                    <a:cubicBezTo>
                      <a:pt x="1047750" y="609176"/>
                      <a:pt x="1067224" y="612563"/>
                      <a:pt x="1073997" y="617643"/>
                    </a:cubicBezTo>
                    <a:cubicBezTo>
                      <a:pt x="1080770" y="622723"/>
                      <a:pt x="1073574" y="631190"/>
                      <a:pt x="1081617" y="635423"/>
                    </a:cubicBezTo>
                    <a:cubicBezTo>
                      <a:pt x="1089660" y="639656"/>
                      <a:pt x="1112097" y="643043"/>
                      <a:pt x="1122257" y="643043"/>
                    </a:cubicBezTo>
                    <a:cubicBezTo>
                      <a:pt x="1132417" y="643043"/>
                      <a:pt x="1137074" y="638386"/>
                      <a:pt x="1142577" y="635423"/>
                    </a:cubicBezTo>
                    <a:cubicBezTo>
                      <a:pt x="1148080" y="632460"/>
                      <a:pt x="1151044" y="622723"/>
                      <a:pt x="1155277" y="625263"/>
                    </a:cubicBezTo>
                    <a:cubicBezTo>
                      <a:pt x="1159510" y="627803"/>
                      <a:pt x="1161627" y="644313"/>
                      <a:pt x="1167977" y="650663"/>
                    </a:cubicBezTo>
                    <a:cubicBezTo>
                      <a:pt x="1174327" y="657013"/>
                      <a:pt x="1189144" y="657860"/>
                      <a:pt x="1193377" y="663363"/>
                    </a:cubicBezTo>
                    <a:cubicBezTo>
                      <a:pt x="1197610" y="668866"/>
                      <a:pt x="1188720" y="680720"/>
                      <a:pt x="1193377" y="683683"/>
                    </a:cubicBezTo>
                    <a:cubicBezTo>
                      <a:pt x="1198034" y="686646"/>
                      <a:pt x="1214967" y="676910"/>
                      <a:pt x="1221317" y="681143"/>
                    </a:cubicBezTo>
                    <a:cubicBezTo>
                      <a:pt x="1227667" y="685376"/>
                      <a:pt x="1225974" y="703156"/>
                      <a:pt x="1231477" y="709083"/>
                    </a:cubicBezTo>
                    <a:cubicBezTo>
                      <a:pt x="1236980" y="715010"/>
                      <a:pt x="1241214" y="718820"/>
                      <a:pt x="1254337" y="716703"/>
                    </a:cubicBezTo>
                    <a:cubicBezTo>
                      <a:pt x="1267460" y="714586"/>
                      <a:pt x="1297094" y="706543"/>
                      <a:pt x="1310217" y="696383"/>
                    </a:cubicBezTo>
                    <a:cubicBezTo>
                      <a:pt x="1323340" y="686223"/>
                      <a:pt x="1324610" y="666326"/>
                      <a:pt x="1333077" y="655743"/>
                    </a:cubicBezTo>
                    <a:cubicBezTo>
                      <a:pt x="1341544" y="645160"/>
                      <a:pt x="1350857" y="636270"/>
                      <a:pt x="1361017" y="632883"/>
                    </a:cubicBezTo>
                    <a:cubicBezTo>
                      <a:pt x="1371177" y="629496"/>
                      <a:pt x="1383454" y="634153"/>
                      <a:pt x="1394037" y="635423"/>
                    </a:cubicBezTo>
                    <a:cubicBezTo>
                      <a:pt x="1404620" y="636693"/>
                      <a:pt x="1417320" y="636693"/>
                      <a:pt x="1424517" y="640503"/>
                    </a:cubicBezTo>
                    <a:cubicBezTo>
                      <a:pt x="1431714" y="644313"/>
                      <a:pt x="1434254" y="650663"/>
                      <a:pt x="1437217" y="658283"/>
                    </a:cubicBezTo>
                    <a:cubicBezTo>
                      <a:pt x="1440180" y="665903"/>
                      <a:pt x="1439757" y="678603"/>
                      <a:pt x="1442297" y="686223"/>
                    </a:cubicBezTo>
                    <a:cubicBezTo>
                      <a:pt x="1444837" y="693843"/>
                      <a:pt x="1450764" y="695960"/>
                      <a:pt x="1452457" y="704003"/>
                    </a:cubicBezTo>
                    <a:cubicBezTo>
                      <a:pt x="1454150" y="712046"/>
                      <a:pt x="1454574" y="725593"/>
                      <a:pt x="1452457" y="734483"/>
                    </a:cubicBezTo>
                    <a:cubicBezTo>
                      <a:pt x="1450340" y="743373"/>
                      <a:pt x="1437640" y="749300"/>
                      <a:pt x="1439757" y="757343"/>
                    </a:cubicBezTo>
                    <a:cubicBezTo>
                      <a:pt x="1441874" y="765386"/>
                      <a:pt x="1457537" y="778510"/>
                      <a:pt x="1465157" y="782743"/>
                    </a:cubicBezTo>
                    <a:cubicBezTo>
                      <a:pt x="1472777" y="786976"/>
                      <a:pt x="1480820" y="777663"/>
                      <a:pt x="1485477" y="782743"/>
                    </a:cubicBezTo>
                    <a:cubicBezTo>
                      <a:pt x="1490134" y="787823"/>
                      <a:pt x="1490557" y="805603"/>
                      <a:pt x="1493097" y="813223"/>
                    </a:cubicBezTo>
                    <a:cubicBezTo>
                      <a:pt x="1495637" y="820843"/>
                      <a:pt x="1501987" y="822536"/>
                      <a:pt x="1500717" y="828463"/>
                    </a:cubicBezTo>
                    <a:cubicBezTo>
                      <a:pt x="1499447" y="834390"/>
                      <a:pt x="1489287" y="840740"/>
                      <a:pt x="1485477" y="848783"/>
                    </a:cubicBezTo>
                    <a:cubicBezTo>
                      <a:pt x="1481667" y="856826"/>
                      <a:pt x="1484630" y="873336"/>
                      <a:pt x="1477857" y="876723"/>
                    </a:cubicBezTo>
                    <a:cubicBezTo>
                      <a:pt x="1471084" y="880110"/>
                      <a:pt x="1454997" y="864023"/>
                      <a:pt x="1444837" y="869103"/>
                    </a:cubicBezTo>
                    <a:cubicBezTo>
                      <a:pt x="1434677" y="874183"/>
                      <a:pt x="1420284" y="895350"/>
                      <a:pt x="1416897" y="907203"/>
                    </a:cubicBezTo>
                    <a:cubicBezTo>
                      <a:pt x="1413510" y="919056"/>
                      <a:pt x="1426210" y="928370"/>
                      <a:pt x="1424517" y="940223"/>
                    </a:cubicBezTo>
                    <a:cubicBezTo>
                      <a:pt x="1422824" y="952076"/>
                      <a:pt x="1412240" y="965200"/>
                      <a:pt x="1406737" y="978323"/>
                    </a:cubicBezTo>
                    <a:cubicBezTo>
                      <a:pt x="1401234" y="991446"/>
                      <a:pt x="1391497" y="1010496"/>
                      <a:pt x="1391497" y="1018963"/>
                    </a:cubicBezTo>
                    <a:cubicBezTo>
                      <a:pt x="1391497" y="1027430"/>
                      <a:pt x="1394037" y="1027853"/>
                      <a:pt x="1406737" y="1029123"/>
                    </a:cubicBezTo>
                    <a:cubicBezTo>
                      <a:pt x="1419437" y="1030393"/>
                      <a:pt x="1454151" y="1025736"/>
                      <a:pt x="1467697" y="1026583"/>
                    </a:cubicBezTo>
                    <a:cubicBezTo>
                      <a:pt x="1481243" y="1027430"/>
                      <a:pt x="1486324" y="1027006"/>
                      <a:pt x="1488017" y="1034203"/>
                    </a:cubicBezTo>
                    <a:cubicBezTo>
                      <a:pt x="1489710" y="1041400"/>
                      <a:pt x="1477434" y="1060026"/>
                      <a:pt x="1477857" y="1069763"/>
                    </a:cubicBezTo>
                    <a:cubicBezTo>
                      <a:pt x="1478280" y="1079500"/>
                      <a:pt x="1479550" y="1087966"/>
                      <a:pt x="1490557" y="1092623"/>
                    </a:cubicBezTo>
                    <a:cubicBezTo>
                      <a:pt x="1501564" y="1097280"/>
                      <a:pt x="1524847" y="1094316"/>
                      <a:pt x="1543897" y="1097703"/>
                    </a:cubicBezTo>
                    <a:cubicBezTo>
                      <a:pt x="1562947" y="1101090"/>
                      <a:pt x="1587924" y="1106593"/>
                      <a:pt x="1604857" y="1112943"/>
                    </a:cubicBezTo>
                    <a:cubicBezTo>
                      <a:pt x="1621790" y="1119293"/>
                      <a:pt x="1637877" y="1127336"/>
                      <a:pt x="1645497" y="1135803"/>
                    </a:cubicBezTo>
                    <a:cubicBezTo>
                      <a:pt x="1653117" y="1144270"/>
                      <a:pt x="1644650" y="1154853"/>
                      <a:pt x="1650577" y="1163743"/>
                    </a:cubicBezTo>
                    <a:cubicBezTo>
                      <a:pt x="1656504" y="1172633"/>
                      <a:pt x="1673014" y="1185333"/>
                      <a:pt x="1681057" y="1189143"/>
                    </a:cubicBezTo>
                    <a:cubicBezTo>
                      <a:pt x="1689100" y="1192953"/>
                      <a:pt x="1692064" y="1181100"/>
                      <a:pt x="1698837" y="1186603"/>
                    </a:cubicBezTo>
                    <a:cubicBezTo>
                      <a:pt x="1705610" y="1192106"/>
                      <a:pt x="1716194" y="1212426"/>
                      <a:pt x="1721697" y="1222163"/>
                    </a:cubicBezTo>
                    <a:cubicBezTo>
                      <a:pt x="1727200" y="1231900"/>
                      <a:pt x="1735667" y="1239520"/>
                      <a:pt x="1731857" y="1245023"/>
                    </a:cubicBezTo>
                    <a:cubicBezTo>
                      <a:pt x="1728047" y="1250526"/>
                      <a:pt x="1708150" y="1253490"/>
                      <a:pt x="1698837" y="1255183"/>
                    </a:cubicBezTo>
                    <a:cubicBezTo>
                      <a:pt x="1689524" y="1256876"/>
                      <a:pt x="1681480" y="1250103"/>
                      <a:pt x="1675977" y="1255183"/>
                    </a:cubicBezTo>
                    <a:cubicBezTo>
                      <a:pt x="1670474" y="1260263"/>
                      <a:pt x="1664124" y="1277620"/>
                      <a:pt x="1665817" y="1285663"/>
                    </a:cubicBezTo>
                    <a:cubicBezTo>
                      <a:pt x="1667510" y="1293706"/>
                      <a:pt x="1679787" y="1297516"/>
                      <a:pt x="1686137" y="1303443"/>
                    </a:cubicBezTo>
                    <a:cubicBezTo>
                      <a:pt x="1692487" y="1309370"/>
                      <a:pt x="1703494" y="1314450"/>
                      <a:pt x="1703917" y="1321223"/>
                    </a:cubicBezTo>
                    <a:cubicBezTo>
                      <a:pt x="1704340" y="1327996"/>
                      <a:pt x="1692910" y="1338156"/>
                      <a:pt x="1688677" y="1344083"/>
                    </a:cubicBezTo>
                    <a:cubicBezTo>
                      <a:pt x="1684444" y="1350010"/>
                      <a:pt x="1681904" y="1350433"/>
                      <a:pt x="1678517" y="1356783"/>
                    </a:cubicBezTo>
                    <a:cubicBezTo>
                      <a:pt x="1675130" y="1363133"/>
                      <a:pt x="1675977" y="1374986"/>
                      <a:pt x="1668357" y="1382183"/>
                    </a:cubicBezTo>
                    <a:cubicBezTo>
                      <a:pt x="1660737" y="1389380"/>
                      <a:pt x="1643804" y="1386416"/>
                      <a:pt x="1632797" y="1399963"/>
                    </a:cubicBezTo>
                    <a:cubicBezTo>
                      <a:pt x="1621790" y="1413510"/>
                      <a:pt x="1610784" y="1449070"/>
                      <a:pt x="1602317" y="1463463"/>
                    </a:cubicBezTo>
                    <a:cubicBezTo>
                      <a:pt x="1593850" y="1477856"/>
                      <a:pt x="1585807" y="1478703"/>
                      <a:pt x="1581997" y="1486323"/>
                    </a:cubicBezTo>
                    <a:cubicBezTo>
                      <a:pt x="1578187" y="1493943"/>
                      <a:pt x="1586230" y="1503680"/>
                      <a:pt x="1579457" y="1509183"/>
                    </a:cubicBezTo>
                    <a:cubicBezTo>
                      <a:pt x="1572684" y="1514686"/>
                      <a:pt x="1554480" y="1522306"/>
                      <a:pt x="1541357" y="1519343"/>
                    </a:cubicBezTo>
                    <a:cubicBezTo>
                      <a:pt x="1528234" y="1516380"/>
                      <a:pt x="1512570" y="1495213"/>
                      <a:pt x="1500717" y="1491403"/>
                    </a:cubicBezTo>
                    <a:cubicBezTo>
                      <a:pt x="1488864" y="1487593"/>
                      <a:pt x="1479550" y="1490133"/>
                      <a:pt x="1470237" y="1496483"/>
                    </a:cubicBezTo>
                    <a:cubicBezTo>
                      <a:pt x="1460924" y="1502833"/>
                      <a:pt x="1448647" y="1517226"/>
                      <a:pt x="1444837" y="1529503"/>
                    </a:cubicBezTo>
                    <a:cubicBezTo>
                      <a:pt x="1441027" y="1541780"/>
                      <a:pt x="1447800" y="1557866"/>
                      <a:pt x="1447377" y="1570143"/>
                    </a:cubicBezTo>
                    <a:cubicBezTo>
                      <a:pt x="1446954" y="1582420"/>
                      <a:pt x="1450764" y="1598930"/>
                      <a:pt x="1442297" y="1603163"/>
                    </a:cubicBezTo>
                    <a:cubicBezTo>
                      <a:pt x="1433830" y="1607396"/>
                      <a:pt x="1410124" y="1600200"/>
                      <a:pt x="1396577" y="1595543"/>
                    </a:cubicBezTo>
                    <a:cubicBezTo>
                      <a:pt x="1383030" y="1590886"/>
                      <a:pt x="1372024" y="1581150"/>
                      <a:pt x="1361017" y="1575223"/>
                    </a:cubicBezTo>
                    <a:cubicBezTo>
                      <a:pt x="1350010" y="1569296"/>
                      <a:pt x="1339004" y="1554903"/>
                      <a:pt x="1330537" y="1559983"/>
                    </a:cubicBezTo>
                    <a:cubicBezTo>
                      <a:pt x="1322070" y="1565063"/>
                      <a:pt x="1317414" y="1595120"/>
                      <a:pt x="1310217" y="1605703"/>
                    </a:cubicBezTo>
                    <a:cubicBezTo>
                      <a:pt x="1303020" y="1616286"/>
                      <a:pt x="1294977" y="1625176"/>
                      <a:pt x="1287357" y="1623483"/>
                    </a:cubicBezTo>
                    <a:cubicBezTo>
                      <a:pt x="1279737" y="1621790"/>
                      <a:pt x="1268730" y="1606126"/>
                      <a:pt x="1264497" y="1595543"/>
                    </a:cubicBezTo>
                    <a:cubicBezTo>
                      <a:pt x="1260264" y="1584960"/>
                      <a:pt x="1264497" y="1566333"/>
                      <a:pt x="1261957" y="1559983"/>
                    </a:cubicBezTo>
                    <a:cubicBezTo>
                      <a:pt x="1259417" y="1553633"/>
                      <a:pt x="1249257" y="1557443"/>
                      <a:pt x="1249257" y="1557443"/>
                    </a:cubicBezTo>
                    <a:cubicBezTo>
                      <a:pt x="1236134" y="1554903"/>
                      <a:pt x="1199727" y="1550246"/>
                      <a:pt x="1183217" y="1544743"/>
                    </a:cubicBezTo>
                    <a:cubicBezTo>
                      <a:pt x="1166707" y="1539240"/>
                      <a:pt x="1160780" y="1527386"/>
                      <a:pt x="1150197" y="1524423"/>
                    </a:cubicBezTo>
                    <a:cubicBezTo>
                      <a:pt x="1139614" y="1521460"/>
                      <a:pt x="1126067" y="1532466"/>
                      <a:pt x="1119717" y="1526963"/>
                    </a:cubicBezTo>
                    <a:cubicBezTo>
                      <a:pt x="1113367" y="1521460"/>
                      <a:pt x="1118024" y="1499446"/>
                      <a:pt x="1112097" y="1491403"/>
                    </a:cubicBezTo>
                    <a:cubicBezTo>
                      <a:pt x="1106170" y="1483360"/>
                      <a:pt x="1091354" y="1475740"/>
                      <a:pt x="1084157" y="1478703"/>
                    </a:cubicBezTo>
                    <a:cubicBezTo>
                      <a:pt x="1076960" y="1481666"/>
                      <a:pt x="1068917" y="1499870"/>
                      <a:pt x="1068917" y="1509183"/>
                    </a:cubicBezTo>
                    <a:cubicBezTo>
                      <a:pt x="1068917" y="1518496"/>
                      <a:pt x="1089237" y="1531196"/>
                      <a:pt x="1084157" y="1534583"/>
                    </a:cubicBezTo>
                    <a:cubicBezTo>
                      <a:pt x="1079077" y="1537970"/>
                      <a:pt x="1050714" y="1537546"/>
                      <a:pt x="1038437" y="1529503"/>
                    </a:cubicBezTo>
                    <a:cubicBezTo>
                      <a:pt x="1026160" y="1521460"/>
                      <a:pt x="1021927" y="1497330"/>
                      <a:pt x="1010497" y="1486323"/>
                    </a:cubicBezTo>
                    <a:cubicBezTo>
                      <a:pt x="999067" y="1475316"/>
                      <a:pt x="974937" y="1470236"/>
                      <a:pt x="969857" y="1463463"/>
                    </a:cubicBezTo>
                    <a:cubicBezTo>
                      <a:pt x="964777" y="1456690"/>
                      <a:pt x="973244" y="1449916"/>
                      <a:pt x="980017" y="1445683"/>
                    </a:cubicBezTo>
                    <a:cubicBezTo>
                      <a:pt x="986790" y="1441450"/>
                      <a:pt x="1004994" y="1443990"/>
                      <a:pt x="1010497" y="1438063"/>
                    </a:cubicBezTo>
                    <a:cubicBezTo>
                      <a:pt x="1016000" y="1432136"/>
                      <a:pt x="1018964" y="1419013"/>
                      <a:pt x="1013037" y="1410123"/>
                    </a:cubicBezTo>
                    <a:cubicBezTo>
                      <a:pt x="1007110" y="1401233"/>
                      <a:pt x="984250" y="1385570"/>
                      <a:pt x="974937" y="1384723"/>
                    </a:cubicBezTo>
                    <a:cubicBezTo>
                      <a:pt x="965624" y="1383876"/>
                      <a:pt x="966047" y="1405043"/>
                      <a:pt x="957157" y="1405043"/>
                    </a:cubicBezTo>
                    <a:cubicBezTo>
                      <a:pt x="948267" y="1405043"/>
                      <a:pt x="933027" y="1387263"/>
                      <a:pt x="921597" y="1384723"/>
                    </a:cubicBezTo>
                    <a:cubicBezTo>
                      <a:pt x="910167" y="1382183"/>
                      <a:pt x="897044" y="1391920"/>
                      <a:pt x="888577" y="1389803"/>
                    </a:cubicBezTo>
                    <a:cubicBezTo>
                      <a:pt x="880110" y="1387686"/>
                      <a:pt x="878840" y="1374986"/>
                      <a:pt x="870797" y="1372023"/>
                    </a:cubicBezTo>
                    <a:cubicBezTo>
                      <a:pt x="862754" y="1369060"/>
                      <a:pt x="847090" y="1376256"/>
                      <a:pt x="840317" y="1372023"/>
                    </a:cubicBezTo>
                    <a:cubicBezTo>
                      <a:pt x="833544" y="1367790"/>
                      <a:pt x="840317" y="1352973"/>
                      <a:pt x="830157" y="1346623"/>
                    </a:cubicBezTo>
                    <a:cubicBezTo>
                      <a:pt x="819997" y="1340273"/>
                      <a:pt x="794174" y="1338580"/>
                      <a:pt x="779357" y="1333923"/>
                    </a:cubicBezTo>
                    <a:cubicBezTo>
                      <a:pt x="764540" y="1329266"/>
                      <a:pt x="748030" y="1315296"/>
                      <a:pt x="741257" y="1318683"/>
                    </a:cubicBezTo>
                    <a:cubicBezTo>
                      <a:pt x="734484" y="1322070"/>
                      <a:pt x="735330" y="1344083"/>
                      <a:pt x="738717" y="1354243"/>
                    </a:cubicBezTo>
                    <a:cubicBezTo>
                      <a:pt x="742104" y="1364403"/>
                      <a:pt x="754804" y="1371600"/>
                      <a:pt x="761577" y="1379643"/>
                    </a:cubicBezTo>
                    <a:cubicBezTo>
                      <a:pt x="768350" y="1387686"/>
                      <a:pt x="778934" y="1396153"/>
                      <a:pt x="779357" y="1402503"/>
                    </a:cubicBezTo>
                    <a:cubicBezTo>
                      <a:pt x="779780" y="1408853"/>
                      <a:pt x="770890" y="1416896"/>
                      <a:pt x="764117" y="1417743"/>
                    </a:cubicBezTo>
                    <a:cubicBezTo>
                      <a:pt x="757344" y="1418590"/>
                      <a:pt x="744220" y="1402080"/>
                      <a:pt x="738717" y="1407583"/>
                    </a:cubicBezTo>
                    <a:cubicBezTo>
                      <a:pt x="733214" y="1413086"/>
                      <a:pt x="736600" y="1443990"/>
                      <a:pt x="731097" y="1450763"/>
                    </a:cubicBezTo>
                    <a:cubicBezTo>
                      <a:pt x="725594" y="1457536"/>
                      <a:pt x="715010" y="1445683"/>
                      <a:pt x="705697" y="1448223"/>
                    </a:cubicBezTo>
                    <a:cubicBezTo>
                      <a:pt x="696384" y="1450763"/>
                      <a:pt x="687070" y="1468120"/>
                      <a:pt x="675217" y="1466003"/>
                    </a:cubicBezTo>
                    <a:cubicBezTo>
                      <a:pt x="663364" y="1463886"/>
                      <a:pt x="645584" y="1448223"/>
                      <a:pt x="634577" y="1435523"/>
                    </a:cubicBezTo>
                    <a:cubicBezTo>
                      <a:pt x="623570" y="1422823"/>
                      <a:pt x="617644" y="1401233"/>
                      <a:pt x="609177" y="1389803"/>
                    </a:cubicBezTo>
                    <a:cubicBezTo>
                      <a:pt x="600710" y="1378373"/>
                      <a:pt x="591397" y="1372023"/>
                      <a:pt x="583777" y="1366943"/>
                    </a:cubicBezTo>
                    <a:cubicBezTo>
                      <a:pt x="576157" y="1361863"/>
                      <a:pt x="568960" y="1364826"/>
                      <a:pt x="563457" y="1359323"/>
                    </a:cubicBezTo>
                    <a:cubicBezTo>
                      <a:pt x="557954" y="1353820"/>
                      <a:pt x="558377" y="1341120"/>
                      <a:pt x="550757" y="1333923"/>
                    </a:cubicBezTo>
                    <a:cubicBezTo>
                      <a:pt x="543137" y="1326726"/>
                      <a:pt x="523240" y="1323340"/>
                      <a:pt x="517737" y="1316143"/>
                    </a:cubicBezTo>
                    <a:cubicBezTo>
                      <a:pt x="512234" y="1308946"/>
                      <a:pt x="513080" y="1295400"/>
                      <a:pt x="517737" y="1290743"/>
                    </a:cubicBezTo>
                    <a:cubicBezTo>
                      <a:pt x="522394" y="1286086"/>
                      <a:pt x="534670" y="1293283"/>
                      <a:pt x="545677" y="1288203"/>
                    </a:cubicBezTo>
                    <a:cubicBezTo>
                      <a:pt x="556684" y="1283123"/>
                      <a:pt x="579120" y="1270423"/>
                      <a:pt x="583777" y="1260263"/>
                    </a:cubicBezTo>
                    <a:cubicBezTo>
                      <a:pt x="588434" y="1250103"/>
                      <a:pt x="580814" y="1236556"/>
                      <a:pt x="573617" y="1227243"/>
                    </a:cubicBezTo>
                    <a:cubicBezTo>
                      <a:pt x="566420" y="1217930"/>
                      <a:pt x="553297" y="1205230"/>
                      <a:pt x="540597" y="1204383"/>
                    </a:cubicBezTo>
                    <a:cubicBezTo>
                      <a:pt x="527897" y="1203536"/>
                      <a:pt x="509694" y="1219200"/>
                      <a:pt x="497417" y="1222163"/>
                    </a:cubicBezTo>
                    <a:cubicBezTo>
                      <a:pt x="485140" y="1225126"/>
                      <a:pt x="476250" y="1223433"/>
                      <a:pt x="466937" y="1222163"/>
                    </a:cubicBezTo>
                    <a:cubicBezTo>
                      <a:pt x="457624" y="1220893"/>
                      <a:pt x="449157" y="1220470"/>
                      <a:pt x="441537" y="1214543"/>
                    </a:cubicBezTo>
                    <a:cubicBezTo>
                      <a:pt x="433917" y="1208616"/>
                      <a:pt x="433917" y="1193800"/>
                      <a:pt x="421217" y="1186603"/>
                    </a:cubicBezTo>
                    <a:cubicBezTo>
                      <a:pt x="408517" y="1179406"/>
                      <a:pt x="365337" y="1171363"/>
                      <a:pt x="365337" y="1171363"/>
                    </a:cubicBezTo>
                    <a:cubicBezTo>
                      <a:pt x="345017" y="1165860"/>
                      <a:pt x="318347" y="1161626"/>
                      <a:pt x="299297" y="1153583"/>
                    </a:cubicBezTo>
                    <a:cubicBezTo>
                      <a:pt x="280247" y="1145540"/>
                      <a:pt x="262044" y="1133263"/>
                      <a:pt x="251037" y="1123103"/>
                    </a:cubicBezTo>
                    <a:cubicBezTo>
                      <a:pt x="240030" y="1112943"/>
                      <a:pt x="240877" y="1102360"/>
                      <a:pt x="233257" y="1092623"/>
                    </a:cubicBezTo>
                    <a:cubicBezTo>
                      <a:pt x="225637" y="1082886"/>
                      <a:pt x="217170" y="1072303"/>
                      <a:pt x="205317" y="1064683"/>
                    </a:cubicBezTo>
                    <a:cubicBezTo>
                      <a:pt x="193464" y="1057063"/>
                      <a:pt x="173144" y="1044786"/>
                      <a:pt x="162137" y="1046903"/>
                    </a:cubicBezTo>
                    <a:cubicBezTo>
                      <a:pt x="151130" y="1049020"/>
                      <a:pt x="139700" y="1066376"/>
                      <a:pt x="139277" y="1077383"/>
                    </a:cubicBezTo>
                    <a:cubicBezTo>
                      <a:pt x="138854" y="1088390"/>
                      <a:pt x="160020" y="1104900"/>
                      <a:pt x="159597" y="1112943"/>
                    </a:cubicBezTo>
                    <a:cubicBezTo>
                      <a:pt x="159174" y="1120986"/>
                      <a:pt x="145204" y="1125643"/>
                      <a:pt x="136737" y="1125643"/>
                    </a:cubicBezTo>
                    <a:cubicBezTo>
                      <a:pt x="128270" y="1125643"/>
                      <a:pt x="117687" y="1113790"/>
                      <a:pt x="108797" y="1112943"/>
                    </a:cubicBezTo>
                    <a:cubicBezTo>
                      <a:pt x="99907" y="1112096"/>
                      <a:pt x="89747" y="1120986"/>
                      <a:pt x="83397" y="1120563"/>
                    </a:cubicBezTo>
                    <a:cubicBezTo>
                      <a:pt x="77047" y="1120140"/>
                      <a:pt x="67310" y="1116330"/>
                      <a:pt x="70697" y="1110403"/>
                    </a:cubicBezTo>
                    <a:cubicBezTo>
                      <a:pt x="74084" y="1104476"/>
                      <a:pt x="93557" y="1095586"/>
                      <a:pt x="103717" y="1085003"/>
                    </a:cubicBezTo>
                    <a:cubicBezTo>
                      <a:pt x="113877" y="1074420"/>
                      <a:pt x="125307" y="1057063"/>
                      <a:pt x="131657" y="1046903"/>
                    </a:cubicBezTo>
                    <a:cubicBezTo>
                      <a:pt x="138007" y="1036743"/>
                      <a:pt x="140124" y="1035473"/>
                      <a:pt x="141817" y="1024043"/>
                    </a:cubicBezTo>
                    <a:cubicBezTo>
                      <a:pt x="143510" y="1012613"/>
                      <a:pt x="140124" y="993140"/>
                      <a:pt x="141817" y="978323"/>
                    </a:cubicBezTo>
                    <a:cubicBezTo>
                      <a:pt x="143510" y="963506"/>
                      <a:pt x="151977" y="946573"/>
                      <a:pt x="151977" y="935143"/>
                    </a:cubicBezTo>
                    <a:cubicBezTo>
                      <a:pt x="151977" y="923713"/>
                      <a:pt x="140970" y="919056"/>
                      <a:pt x="141817" y="909743"/>
                    </a:cubicBezTo>
                    <a:cubicBezTo>
                      <a:pt x="142664" y="900430"/>
                      <a:pt x="154517" y="890693"/>
                      <a:pt x="157057" y="879263"/>
                    </a:cubicBezTo>
                    <a:cubicBezTo>
                      <a:pt x="159597" y="867833"/>
                      <a:pt x="160444" y="851323"/>
                      <a:pt x="157057" y="841163"/>
                    </a:cubicBezTo>
                    <a:cubicBezTo>
                      <a:pt x="153670" y="831003"/>
                      <a:pt x="143934" y="823383"/>
                      <a:pt x="136737" y="818303"/>
                    </a:cubicBezTo>
                    <a:cubicBezTo>
                      <a:pt x="129540" y="813223"/>
                      <a:pt x="120650" y="810260"/>
                      <a:pt x="113877" y="810683"/>
                    </a:cubicBezTo>
                    <a:cubicBezTo>
                      <a:pt x="107104" y="811106"/>
                      <a:pt x="99060" y="824230"/>
                      <a:pt x="96097" y="820843"/>
                    </a:cubicBezTo>
                    <a:cubicBezTo>
                      <a:pt x="93134" y="817456"/>
                      <a:pt x="94827" y="801370"/>
                      <a:pt x="96097" y="790363"/>
                    </a:cubicBezTo>
                    <a:cubicBezTo>
                      <a:pt x="97367" y="779356"/>
                      <a:pt x="105410" y="765386"/>
                      <a:pt x="103717" y="754803"/>
                    </a:cubicBezTo>
                    <a:cubicBezTo>
                      <a:pt x="102024" y="744220"/>
                      <a:pt x="91864" y="735330"/>
                      <a:pt x="85937" y="726863"/>
                    </a:cubicBezTo>
                    <a:cubicBezTo>
                      <a:pt x="80010" y="718396"/>
                      <a:pt x="71967" y="711623"/>
                      <a:pt x="68157" y="704003"/>
                    </a:cubicBezTo>
                    <a:cubicBezTo>
                      <a:pt x="64347" y="696383"/>
                      <a:pt x="60960" y="689610"/>
                      <a:pt x="63077" y="681143"/>
                    </a:cubicBezTo>
                    <a:cubicBezTo>
                      <a:pt x="65194" y="672676"/>
                      <a:pt x="75777" y="664210"/>
                      <a:pt x="80857" y="653203"/>
                    </a:cubicBezTo>
                    <a:cubicBezTo>
                      <a:pt x="85937" y="642196"/>
                      <a:pt x="89324" y="628226"/>
                      <a:pt x="93557" y="615103"/>
                    </a:cubicBezTo>
                    <a:cubicBezTo>
                      <a:pt x="97790" y="601980"/>
                      <a:pt x="106680" y="583776"/>
                      <a:pt x="106257" y="574463"/>
                    </a:cubicBezTo>
                    <a:cubicBezTo>
                      <a:pt x="105834" y="565150"/>
                      <a:pt x="93134" y="566420"/>
                      <a:pt x="91017" y="559223"/>
                    </a:cubicBezTo>
                    <a:cubicBezTo>
                      <a:pt x="88900" y="552026"/>
                      <a:pt x="91864" y="541443"/>
                      <a:pt x="93557" y="531283"/>
                    </a:cubicBezTo>
                    <a:cubicBezTo>
                      <a:pt x="95250" y="521123"/>
                      <a:pt x="104140" y="506306"/>
                      <a:pt x="101177" y="498263"/>
                    </a:cubicBezTo>
                    <a:cubicBezTo>
                      <a:pt x="98214" y="490220"/>
                      <a:pt x="84667" y="488526"/>
                      <a:pt x="75777" y="483023"/>
                    </a:cubicBezTo>
                    <a:cubicBezTo>
                      <a:pt x="66887" y="477520"/>
                      <a:pt x="51224" y="473710"/>
                      <a:pt x="47837" y="465243"/>
                    </a:cubicBezTo>
                    <a:cubicBezTo>
                      <a:pt x="44450" y="456776"/>
                      <a:pt x="51647" y="441960"/>
                      <a:pt x="55457" y="432223"/>
                    </a:cubicBezTo>
                    <a:cubicBezTo>
                      <a:pt x="59267" y="422486"/>
                      <a:pt x="66040" y="414443"/>
                      <a:pt x="70697" y="406823"/>
                    </a:cubicBezTo>
                    <a:cubicBezTo>
                      <a:pt x="75354" y="399203"/>
                      <a:pt x="82974" y="398356"/>
                      <a:pt x="83397" y="386503"/>
                    </a:cubicBezTo>
                    <a:cubicBezTo>
                      <a:pt x="83820" y="374650"/>
                      <a:pt x="82550" y="352636"/>
                      <a:pt x="73237" y="335703"/>
                    </a:cubicBezTo>
                    <a:cubicBezTo>
                      <a:pt x="63924" y="318770"/>
                      <a:pt x="4234" y="282786"/>
                      <a:pt x="2117" y="26458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Dowolny kształt 8"/>
              <p:cNvSpPr/>
              <p:nvPr/>
            </p:nvSpPr>
            <p:spPr>
              <a:xfrm>
                <a:off x="1547664" y="1124744"/>
                <a:ext cx="4164770" cy="3102993"/>
              </a:xfrm>
              <a:custGeom>
                <a:avLst/>
                <a:gdLst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544743 w 2215303"/>
                  <a:gd name="connsiteY65" fmla="*/ 165947 h 1502410"/>
                  <a:gd name="connsiteX66" fmla="*/ 1552363 w 2215303"/>
                  <a:gd name="connsiteY66" fmla="*/ 155787 h 1502410"/>
                  <a:gd name="connsiteX67" fmla="*/ 1623483 w 2215303"/>
                  <a:gd name="connsiteY67" fmla="*/ 178647 h 1502410"/>
                  <a:gd name="connsiteX68" fmla="*/ 1697143 w 2215303"/>
                  <a:gd name="connsiteY68" fmla="*/ 196427 h 1502410"/>
                  <a:gd name="connsiteX69" fmla="*/ 1722543 w 2215303"/>
                  <a:gd name="connsiteY69" fmla="*/ 221827 h 1502410"/>
                  <a:gd name="connsiteX70" fmla="*/ 1763183 w 2215303"/>
                  <a:gd name="connsiteY70" fmla="*/ 216747 h 1502410"/>
                  <a:gd name="connsiteX71" fmla="*/ 1824143 w 2215303"/>
                  <a:gd name="connsiteY71" fmla="*/ 224367 h 1502410"/>
                  <a:gd name="connsiteX72" fmla="*/ 1847003 w 2215303"/>
                  <a:gd name="connsiteY72" fmla="*/ 226907 h 1502410"/>
                  <a:gd name="connsiteX73" fmla="*/ 1946063 w 2215303"/>
                  <a:gd name="connsiteY73" fmla="*/ 237067 h 1502410"/>
                  <a:gd name="connsiteX74" fmla="*/ 2101003 w 2215303"/>
                  <a:gd name="connsiteY74" fmla="*/ 252307 h 1502410"/>
                  <a:gd name="connsiteX75" fmla="*/ 2179743 w 2215303"/>
                  <a:gd name="connsiteY75" fmla="*/ 257387 h 1502410"/>
                  <a:gd name="connsiteX76" fmla="*/ 2197523 w 2215303"/>
                  <a:gd name="connsiteY76" fmla="*/ 267547 h 1502410"/>
                  <a:gd name="connsiteX77" fmla="*/ 2210223 w 2215303"/>
                  <a:gd name="connsiteY77" fmla="*/ 313267 h 1502410"/>
                  <a:gd name="connsiteX78" fmla="*/ 2205143 w 2215303"/>
                  <a:gd name="connsiteY78" fmla="*/ 331047 h 1502410"/>
                  <a:gd name="connsiteX79" fmla="*/ 2189903 w 2215303"/>
                  <a:gd name="connsiteY79" fmla="*/ 353907 h 1502410"/>
                  <a:gd name="connsiteX80" fmla="*/ 2202603 w 2215303"/>
                  <a:gd name="connsiteY80" fmla="*/ 379307 h 1502410"/>
                  <a:gd name="connsiteX81" fmla="*/ 2215303 w 2215303"/>
                  <a:gd name="connsiteY81" fmla="*/ 404707 h 1502410"/>
                  <a:gd name="connsiteX82" fmla="*/ 2202603 w 2215303"/>
                  <a:gd name="connsiteY82" fmla="*/ 417407 h 1502410"/>
                  <a:gd name="connsiteX83" fmla="*/ 2177203 w 2215303"/>
                  <a:gd name="connsiteY83" fmla="*/ 427567 h 1502410"/>
                  <a:gd name="connsiteX84" fmla="*/ 2184823 w 2215303"/>
                  <a:gd name="connsiteY84" fmla="*/ 455507 h 1502410"/>
                  <a:gd name="connsiteX85" fmla="*/ 2189903 w 2215303"/>
                  <a:gd name="connsiteY85" fmla="*/ 468207 h 1502410"/>
                  <a:gd name="connsiteX86" fmla="*/ 2177203 w 2215303"/>
                  <a:gd name="connsiteY86" fmla="*/ 493607 h 1502410"/>
                  <a:gd name="connsiteX87" fmla="*/ 2184823 w 2215303"/>
                  <a:gd name="connsiteY87" fmla="*/ 557107 h 1502410"/>
                  <a:gd name="connsiteX88" fmla="*/ 2156883 w 2215303"/>
                  <a:gd name="connsiteY88" fmla="*/ 587587 h 1502410"/>
                  <a:gd name="connsiteX89" fmla="*/ 2123863 w 2215303"/>
                  <a:gd name="connsiteY89" fmla="*/ 625687 h 1502410"/>
                  <a:gd name="connsiteX90" fmla="*/ 2121323 w 2215303"/>
                  <a:gd name="connsiteY90" fmla="*/ 651087 h 1502410"/>
                  <a:gd name="connsiteX91" fmla="*/ 2123863 w 2215303"/>
                  <a:gd name="connsiteY91" fmla="*/ 681567 h 1502410"/>
                  <a:gd name="connsiteX92" fmla="*/ 2113703 w 2215303"/>
                  <a:gd name="connsiteY92" fmla="*/ 699347 h 1502410"/>
                  <a:gd name="connsiteX93" fmla="*/ 2080683 w 2215303"/>
                  <a:gd name="connsiteY93" fmla="*/ 717127 h 1502410"/>
                  <a:gd name="connsiteX94" fmla="*/ 2045123 w 2215303"/>
                  <a:gd name="connsiteY94" fmla="*/ 724747 h 1502410"/>
                  <a:gd name="connsiteX95" fmla="*/ 2012103 w 2215303"/>
                  <a:gd name="connsiteY95" fmla="*/ 719667 h 1502410"/>
                  <a:gd name="connsiteX96" fmla="*/ 1986703 w 2215303"/>
                  <a:gd name="connsiteY96" fmla="*/ 714587 h 1502410"/>
                  <a:gd name="connsiteX97" fmla="*/ 1925743 w 2215303"/>
                  <a:gd name="connsiteY97" fmla="*/ 729827 h 1502410"/>
                  <a:gd name="connsiteX98" fmla="*/ 1887643 w 2215303"/>
                  <a:gd name="connsiteY98" fmla="*/ 734907 h 1502410"/>
                  <a:gd name="connsiteX99" fmla="*/ 1844463 w 2215303"/>
                  <a:gd name="connsiteY99" fmla="*/ 719667 h 1502410"/>
                  <a:gd name="connsiteX100" fmla="*/ 1824143 w 2215303"/>
                  <a:gd name="connsiteY100" fmla="*/ 701887 h 1502410"/>
                  <a:gd name="connsiteX101" fmla="*/ 1821603 w 2215303"/>
                  <a:gd name="connsiteY101" fmla="*/ 668867 h 1502410"/>
                  <a:gd name="connsiteX102" fmla="*/ 1806363 w 2215303"/>
                  <a:gd name="connsiteY102" fmla="*/ 661247 h 1502410"/>
                  <a:gd name="connsiteX103" fmla="*/ 1775883 w 2215303"/>
                  <a:gd name="connsiteY103" fmla="*/ 671407 h 1502410"/>
                  <a:gd name="connsiteX104" fmla="*/ 1755563 w 2215303"/>
                  <a:gd name="connsiteY104" fmla="*/ 663787 h 1502410"/>
                  <a:gd name="connsiteX105" fmla="*/ 1747943 w 2215303"/>
                  <a:gd name="connsiteY105" fmla="*/ 653627 h 1502410"/>
                  <a:gd name="connsiteX106" fmla="*/ 1725083 w 2215303"/>
                  <a:gd name="connsiteY106" fmla="*/ 668867 h 1502410"/>
                  <a:gd name="connsiteX107" fmla="*/ 1694603 w 2215303"/>
                  <a:gd name="connsiteY107" fmla="*/ 686647 h 1502410"/>
                  <a:gd name="connsiteX108" fmla="*/ 1674283 w 2215303"/>
                  <a:gd name="connsiteY108" fmla="*/ 701887 h 1502410"/>
                  <a:gd name="connsiteX109" fmla="*/ 1681903 w 2215303"/>
                  <a:gd name="connsiteY109" fmla="*/ 722207 h 1502410"/>
                  <a:gd name="connsiteX110" fmla="*/ 1689523 w 2215303"/>
                  <a:gd name="connsiteY110" fmla="*/ 742527 h 1502410"/>
                  <a:gd name="connsiteX111" fmla="*/ 1684443 w 2215303"/>
                  <a:gd name="connsiteY111" fmla="*/ 770467 h 1502410"/>
                  <a:gd name="connsiteX112" fmla="*/ 1699683 w 2215303"/>
                  <a:gd name="connsiteY112" fmla="*/ 783167 h 1502410"/>
                  <a:gd name="connsiteX113" fmla="*/ 1674283 w 2215303"/>
                  <a:gd name="connsiteY113" fmla="*/ 803487 h 1502410"/>
                  <a:gd name="connsiteX114" fmla="*/ 1656503 w 2215303"/>
                  <a:gd name="connsiteY114" fmla="*/ 826347 h 1502410"/>
                  <a:gd name="connsiteX115" fmla="*/ 1664123 w 2215303"/>
                  <a:gd name="connsiteY115" fmla="*/ 851747 h 1502410"/>
                  <a:gd name="connsiteX116" fmla="*/ 1692063 w 2215303"/>
                  <a:gd name="connsiteY116" fmla="*/ 874607 h 1502410"/>
                  <a:gd name="connsiteX117" fmla="*/ 1725083 w 2215303"/>
                  <a:gd name="connsiteY117" fmla="*/ 894927 h 1502410"/>
                  <a:gd name="connsiteX118" fmla="*/ 1750483 w 2215303"/>
                  <a:gd name="connsiteY118" fmla="*/ 907627 h 1502410"/>
                  <a:gd name="connsiteX119" fmla="*/ 1773343 w 2215303"/>
                  <a:gd name="connsiteY119" fmla="*/ 920327 h 1502410"/>
                  <a:gd name="connsiteX120" fmla="*/ 1786043 w 2215303"/>
                  <a:gd name="connsiteY120" fmla="*/ 953347 h 1502410"/>
                  <a:gd name="connsiteX121" fmla="*/ 1788583 w 2215303"/>
                  <a:gd name="connsiteY121" fmla="*/ 973667 h 1502410"/>
                  <a:gd name="connsiteX122" fmla="*/ 1821603 w 2215303"/>
                  <a:gd name="connsiteY122" fmla="*/ 1052407 h 1502410"/>
                  <a:gd name="connsiteX123" fmla="*/ 1847003 w 2215303"/>
                  <a:gd name="connsiteY123" fmla="*/ 1075267 h 1502410"/>
                  <a:gd name="connsiteX124" fmla="*/ 1877483 w 2215303"/>
                  <a:gd name="connsiteY124" fmla="*/ 1082887 h 1502410"/>
                  <a:gd name="connsiteX125" fmla="*/ 1923203 w 2215303"/>
                  <a:gd name="connsiteY125" fmla="*/ 1090507 h 1502410"/>
                  <a:gd name="connsiteX126" fmla="*/ 1902883 w 2215303"/>
                  <a:gd name="connsiteY126" fmla="*/ 1115907 h 1502410"/>
                  <a:gd name="connsiteX127" fmla="*/ 1844463 w 2215303"/>
                  <a:gd name="connsiteY127" fmla="*/ 1143847 h 1502410"/>
                  <a:gd name="connsiteX128" fmla="*/ 1811443 w 2215303"/>
                  <a:gd name="connsiteY128" fmla="*/ 1159087 h 1502410"/>
                  <a:gd name="connsiteX129" fmla="*/ 1796203 w 2215303"/>
                  <a:gd name="connsiteY129" fmla="*/ 1174327 h 1502410"/>
                  <a:gd name="connsiteX130" fmla="*/ 1775883 w 2215303"/>
                  <a:gd name="connsiteY130" fmla="*/ 1202267 h 1502410"/>
                  <a:gd name="connsiteX131" fmla="*/ 1740323 w 2215303"/>
                  <a:gd name="connsiteY131" fmla="*/ 1212427 h 1502410"/>
                  <a:gd name="connsiteX132" fmla="*/ 1704763 w 2215303"/>
                  <a:gd name="connsiteY132" fmla="*/ 1214967 h 1502410"/>
                  <a:gd name="connsiteX133" fmla="*/ 1648883 w 2215303"/>
                  <a:gd name="connsiteY133" fmla="*/ 1268307 h 1502410"/>
                  <a:gd name="connsiteX134" fmla="*/ 1631103 w 2215303"/>
                  <a:gd name="connsiteY134" fmla="*/ 1270847 h 1502410"/>
                  <a:gd name="connsiteX135" fmla="*/ 1641263 w 2215303"/>
                  <a:gd name="connsiteY135" fmla="*/ 1296247 h 1502410"/>
                  <a:gd name="connsiteX136" fmla="*/ 1704763 w 2215303"/>
                  <a:gd name="connsiteY136" fmla="*/ 1314027 h 1502410"/>
                  <a:gd name="connsiteX137" fmla="*/ 1735243 w 2215303"/>
                  <a:gd name="connsiteY137" fmla="*/ 1339427 h 1502410"/>
                  <a:gd name="connsiteX138" fmla="*/ 1714923 w 2215303"/>
                  <a:gd name="connsiteY138" fmla="*/ 1347047 h 1502410"/>
                  <a:gd name="connsiteX139" fmla="*/ 1694603 w 2215303"/>
                  <a:gd name="connsiteY139" fmla="*/ 1359747 h 1502410"/>
                  <a:gd name="connsiteX140" fmla="*/ 1692063 w 2215303"/>
                  <a:gd name="connsiteY140" fmla="*/ 1387687 h 1502410"/>
                  <a:gd name="connsiteX141" fmla="*/ 1689523 w 2215303"/>
                  <a:gd name="connsiteY141" fmla="*/ 1408007 h 1502410"/>
                  <a:gd name="connsiteX142" fmla="*/ 1686983 w 2215303"/>
                  <a:gd name="connsiteY142" fmla="*/ 1435947 h 1502410"/>
                  <a:gd name="connsiteX143" fmla="*/ 1697143 w 2215303"/>
                  <a:gd name="connsiteY143" fmla="*/ 1484207 h 1502410"/>
                  <a:gd name="connsiteX144" fmla="*/ 1661583 w 2215303"/>
                  <a:gd name="connsiteY144" fmla="*/ 1501987 h 1502410"/>
                  <a:gd name="connsiteX145" fmla="*/ 1620943 w 2215303"/>
                  <a:gd name="connsiteY145" fmla="*/ 1486747 h 1502410"/>
                  <a:gd name="connsiteX146" fmla="*/ 1559983 w 2215303"/>
                  <a:gd name="connsiteY146" fmla="*/ 1489287 h 1502410"/>
                  <a:gd name="connsiteX147" fmla="*/ 1552363 w 2215303"/>
                  <a:gd name="connsiteY147" fmla="*/ 1443567 h 1502410"/>
                  <a:gd name="connsiteX148" fmla="*/ 1542203 w 2215303"/>
                  <a:gd name="connsiteY148" fmla="*/ 1423247 h 1502410"/>
                  <a:gd name="connsiteX149" fmla="*/ 1519343 w 2215303"/>
                  <a:gd name="connsiteY149" fmla="*/ 1433407 h 1502410"/>
                  <a:gd name="connsiteX150" fmla="*/ 1506643 w 2215303"/>
                  <a:gd name="connsiteY150" fmla="*/ 1405467 h 1502410"/>
                  <a:gd name="connsiteX151" fmla="*/ 1521883 w 2215303"/>
                  <a:gd name="connsiteY151" fmla="*/ 1377527 h 1502410"/>
                  <a:gd name="connsiteX152" fmla="*/ 1506643 w 2215303"/>
                  <a:gd name="connsiteY152" fmla="*/ 1334347 h 1502410"/>
                  <a:gd name="connsiteX153" fmla="*/ 1496483 w 2215303"/>
                  <a:gd name="connsiteY153" fmla="*/ 1296247 h 1502410"/>
                  <a:gd name="connsiteX154" fmla="*/ 1435523 w 2215303"/>
                  <a:gd name="connsiteY154" fmla="*/ 1281007 h 1502410"/>
                  <a:gd name="connsiteX155" fmla="*/ 1399963 w 2215303"/>
                  <a:gd name="connsiteY155" fmla="*/ 1303867 h 1502410"/>
                  <a:gd name="connsiteX156" fmla="*/ 1379643 w 2215303"/>
                  <a:gd name="connsiteY156" fmla="*/ 1341967 h 1502410"/>
                  <a:gd name="connsiteX157" fmla="*/ 1336463 w 2215303"/>
                  <a:gd name="connsiteY157" fmla="*/ 1359747 h 1502410"/>
                  <a:gd name="connsiteX158" fmla="*/ 1305983 w 2215303"/>
                  <a:gd name="connsiteY158" fmla="*/ 1364827 h 1502410"/>
                  <a:gd name="connsiteX159" fmla="*/ 1288203 w 2215303"/>
                  <a:gd name="connsiteY159" fmla="*/ 1349587 h 1502410"/>
                  <a:gd name="connsiteX160" fmla="*/ 1285663 w 2215303"/>
                  <a:gd name="connsiteY160" fmla="*/ 1331807 h 1502410"/>
                  <a:gd name="connsiteX161" fmla="*/ 1255183 w 2215303"/>
                  <a:gd name="connsiteY161" fmla="*/ 1336887 h 1502410"/>
                  <a:gd name="connsiteX162" fmla="*/ 1257723 w 2215303"/>
                  <a:gd name="connsiteY162" fmla="*/ 1316567 h 1502410"/>
                  <a:gd name="connsiteX163" fmla="*/ 1229783 w 2215303"/>
                  <a:gd name="connsiteY163" fmla="*/ 1303867 h 1502410"/>
                  <a:gd name="connsiteX164" fmla="*/ 1219623 w 2215303"/>
                  <a:gd name="connsiteY164" fmla="*/ 1281007 h 1502410"/>
                  <a:gd name="connsiteX165" fmla="*/ 1191683 w 2215303"/>
                  <a:gd name="connsiteY165" fmla="*/ 1296247 h 1502410"/>
                  <a:gd name="connsiteX166" fmla="*/ 1148503 w 2215303"/>
                  <a:gd name="connsiteY166" fmla="*/ 1286087 h 1502410"/>
                  <a:gd name="connsiteX167" fmla="*/ 1130723 w 2215303"/>
                  <a:gd name="connsiteY167" fmla="*/ 1273387 h 1502410"/>
                  <a:gd name="connsiteX168" fmla="*/ 1095163 w 2215303"/>
                  <a:gd name="connsiteY168" fmla="*/ 1258147 h 1502410"/>
                  <a:gd name="connsiteX169" fmla="*/ 1082463 w 2215303"/>
                  <a:gd name="connsiteY169" fmla="*/ 1220047 h 1502410"/>
                  <a:gd name="connsiteX170" fmla="*/ 1090083 w 2215303"/>
                  <a:gd name="connsiteY170" fmla="*/ 1174327 h 1502410"/>
                  <a:gd name="connsiteX171" fmla="*/ 1062143 w 2215303"/>
                  <a:gd name="connsiteY171" fmla="*/ 1151467 h 1502410"/>
                  <a:gd name="connsiteX172" fmla="*/ 1064683 w 2215303"/>
                  <a:gd name="connsiteY172" fmla="*/ 1090507 h 1502410"/>
                  <a:gd name="connsiteX173" fmla="*/ 1074843 w 2215303"/>
                  <a:gd name="connsiteY173" fmla="*/ 1057487 h 1502410"/>
                  <a:gd name="connsiteX174" fmla="*/ 1067223 w 2215303"/>
                  <a:gd name="connsiteY174" fmla="*/ 1016847 h 1502410"/>
                  <a:gd name="connsiteX175" fmla="*/ 1029123 w 2215303"/>
                  <a:gd name="connsiteY175" fmla="*/ 983827 h 1502410"/>
                  <a:gd name="connsiteX176" fmla="*/ 960543 w 2215303"/>
                  <a:gd name="connsiteY176" fmla="*/ 976207 h 1502410"/>
                  <a:gd name="connsiteX177" fmla="*/ 876723 w 2215303"/>
                  <a:gd name="connsiteY177" fmla="*/ 983827 h 1502410"/>
                  <a:gd name="connsiteX178" fmla="*/ 803063 w 2215303"/>
                  <a:gd name="connsiteY178" fmla="*/ 986367 h 1502410"/>
                  <a:gd name="connsiteX179" fmla="*/ 782743 w 2215303"/>
                  <a:gd name="connsiteY179" fmla="*/ 973667 h 1502410"/>
                  <a:gd name="connsiteX180" fmla="*/ 782743 w 2215303"/>
                  <a:gd name="connsiteY180" fmla="*/ 953347 h 1502410"/>
                  <a:gd name="connsiteX181" fmla="*/ 721783 w 2215303"/>
                  <a:gd name="connsiteY181" fmla="*/ 958427 h 1502410"/>
                  <a:gd name="connsiteX182" fmla="*/ 665903 w 2215303"/>
                  <a:gd name="connsiteY182" fmla="*/ 978747 h 1502410"/>
                  <a:gd name="connsiteX183" fmla="*/ 625263 w 2215303"/>
                  <a:gd name="connsiteY183" fmla="*/ 981287 h 1502410"/>
                  <a:gd name="connsiteX184" fmla="*/ 592243 w 2215303"/>
                  <a:gd name="connsiteY184" fmla="*/ 960967 h 1502410"/>
                  <a:gd name="connsiteX185" fmla="*/ 559223 w 2215303"/>
                  <a:gd name="connsiteY185" fmla="*/ 958427 h 1502410"/>
                  <a:gd name="connsiteX186" fmla="*/ 533823 w 2215303"/>
                  <a:gd name="connsiteY186" fmla="*/ 905087 h 1502410"/>
                  <a:gd name="connsiteX187" fmla="*/ 541443 w 2215303"/>
                  <a:gd name="connsiteY187" fmla="*/ 856827 h 1502410"/>
                  <a:gd name="connsiteX188" fmla="*/ 569383 w 2215303"/>
                  <a:gd name="connsiteY188" fmla="*/ 788247 h 1502410"/>
                  <a:gd name="connsiteX189" fmla="*/ 554143 w 2215303"/>
                  <a:gd name="connsiteY189" fmla="*/ 755227 h 1502410"/>
                  <a:gd name="connsiteX190" fmla="*/ 559223 w 2215303"/>
                  <a:gd name="connsiteY190" fmla="*/ 706967 h 1502410"/>
                  <a:gd name="connsiteX191" fmla="*/ 505883 w 2215303"/>
                  <a:gd name="connsiteY191" fmla="*/ 694267 h 1502410"/>
                  <a:gd name="connsiteX192" fmla="*/ 483023 w 2215303"/>
                  <a:gd name="connsiteY192" fmla="*/ 671407 h 1502410"/>
                  <a:gd name="connsiteX193" fmla="*/ 450003 w 2215303"/>
                  <a:gd name="connsiteY193" fmla="*/ 676487 h 1502410"/>
                  <a:gd name="connsiteX194" fmla="*/ 437303 w 2215303"/>
                  <a:gd name="connsiteY194" fmla="*/ 653627 h 1502410"/>
                  <a:gd name="connsiteX195" fmla="*/ 404283 w 2215303"/>
                  <a:gd name="connsiteY195" fmla="*/ 668867 h 1502410"/>
                  <a:gd name="connsiteX196" fmla="*/ 411903 w 2215303"/>
                  <a:gd name="connsiteY196" fmla="*/ 691727 h 1502410"/>
                  <a:gd name="connsiteX197" fmla="*/ 383963 w 2215303"/>
                  <a:gd name="connsiteY197" fmla="*/ 694267 h 1502410"/>
                  <a:gd name="connsiteX198" fmla="*/ 350943 w 2215303"/>
                  <a:gd name="connsiteY198" fmla="*/ 691727 h 1502410"/>
                  <a:gd name="connsiteX199" fmla="*/ 340783 w 2215303"/>
                  <a:gd name="connsiteY199" fmla="*/ 717127 h 1502410"/>
                  <a:gd name="connsiteX200" fmla="*/ 358563 w 2215303"/>
                  <a:gd name="connsiteY200" fmla="*/ 757767 h 1502410"/>
                  <a:gd name="connsiteX201" fmla="*/ 343323 w 2215303"/>
                  <a:gd name="connsiteY201" fmla="*/ 773007 h 1502410"/>
                  <a:gd name="connsiteX202" fmla="*/ 292523 w 2215303"/>
                  <a:gd name="connsiteY202" fmla="*/ 785707 h 1502410"/>
                  <a:gd name="connsiteX203" fmla="*/ 254423 w 2215303"/>
                  <a:gd name="connsiteY203" fmla="*/ 821267 h 1502410"/>
                  <a:gd name="connsiteX204" fmla="*/ 241723 w 2215303"/>
                  <a:gd name="connsiteY204" fmla="*/ 803487 h 1502410"/>
                  <a:gd name="connsiteX205" fmla="*/ 241723 w 2215303"/>
                  <a:gd name="connsiteY205" fmla="*/ 773007 h 1502410"/>
                  <a:gd name="connsiteX206" fmla="*/ 208703 w 2215303"/>
                  <a:gd name="connsiteY206" fmla="*/ 765387 h 1502410"/>
                  <a:gd name="connsiteX207" fmla="*/ 213783 w 2215303"/>
                  <a:gd name="connsiteY207" fmla="*/ 790787 h 1502410"/>
                  <a:gd name="connsiteX208" fmla="*/ 206163 w 2215303"/>
                  <a:gd name="connsiteY208" fmla="*/ 806027 h 1502410"/>
                  <a:gd name="connsiteX209" fmla="*/ 188383 w 2215303"/>
                  <a:gd name="connsiteY209" fmla="*/ 790787 h 1502410"/>
                  <a:gd name="connsiteX210" fmla="*/ 170603 w 2215303"/>
                  <a:gd name="connsiteY210" fmla="*/ 811107 h 1502410"/>
                  <a:gd name="connsiteX211" fmla="*/ 178223 w 2215303"/>
                  <a:gd name="connsiteY211" fmla="*/ 833967 h 1502410"/>
                  <a:gd name="connsiteX212" fmla="*/ 165523 w 2215303"/>
                  <a:gd name="connsiteY212" fmla="*/ 841587 h 1502410"/>
                  <a:gd name="connsiteX213" fmla="*/ 170603 w 2215303"/>
                  <a:gd name="connsiteY213" fmla="*/ 872067 h 1502410"/>
                  <a:gd name="connsiteX214" fmla="*/ 135043 w 2215303"/>
                  <a:gd name="connsiteY214" fmla="*/ 879687 h 1502410"/>
                  <a:gd name="connsiteX215" fmla="*/ 58843 w 2215303"/>
                  <a:gd name="connsiteY215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552363 w 2215303"/>
                  <a:gd name="connsiteY65" fmla="*/ 155787 h 1502410"/>
                  <a:gd name="connsiteX66" fmla="*/ 1623483 w 2215303"/>
                  <a:gd name="connsiteY66" fmla="*/ 178647 h 1502410"/>
                  <a:gd name="connsiteX67" fmla="*/ 1697143 w 2215303"/>
                  <a:gd name="connsiteY67" fmla="*/ 196427 h 1502410"/>
                  <a:gd name="connsiteX68" fmla="*/ 1722543 w 2215303"/>
                  <a:gd name="connsiteY68" fmla="*/ 221827 h 1502410"/>
                  <a:gd name="connsiteX69" fmla="*/ 1763183 w 2215303"/>
                  <a:gd name="connsiteY69" fmla="*/ 216747 h 1502410"/>
                  <a:gd name="connsiteX70" fmla="*/ 1824143 w 2215303"/>
                  <a:gd name="connsiteY70" fmla="*/ 224367 h 1502410"/>
                  <a:gd name="connsiteX71" fmla="*/ 1847003 w 2215303"/>
                  <a:gd name="connsiteY71" fmla="*/ 226907 h 1502410"/>
                  <a:gd name="connsiteX72" fmla="*/ 1946063 w 2215303"/>
                  <a:gd name="connsiteY72" fmla="*/ 237067 h 1502410"/>
                  <a:gd name="connsiteX73" fmla="*/ 2101003 w 2215303"/>
                  <a:gd name="connsiteY73" fmla="*/ 252307 h 1502410"/>
                  <a:gd name="connsiteX74" fmla="*/ 2179743 w 2215303"/>
                  <a:gd name="connsiteY74" fmla="*/ 257387 h 1502410"/>
                  <a:gd name="connsiteX75" fmla="*/ 2197523 w 2215303"/>
                  <a:gd name="connsiteY75" fmla="*/ 267547 h 1502410"/>
                  <a:gd name="connsiteX76" fmla="*/ 2210223 w 2215303"/>
                  <a:gd name="connsiteY76" fmla="*/ 313267 h 1502410"/>
                  <a:gd name="connsiteX77" fmla="*/ 2205143 w 2215303"/>
                  <a:gd name="connsiteY77" fmla="*/ 331047 h 1502410"/>
                  <a:gd name="connsiteX78" fmla="*/ 2189903 w 2215303"/>
                  <a:gd name="connsiteY78" fmla="*/ 353907 h 1502410"/>
                  <a:gd name="connsiteX79" fmla="*/ 2202603 w 2215303"/>
                  <a:gd name="connsiteY79" fmla="*/ 379307 h 1502410"/>
                  <a:gd name="connsiteX80" fmla="*/ 2215303 w 2215303"/>
                  <a:gd name="connsiteY80" fmla="*/ 404707 h 1502410"/>
                  <a:gd name="connsiteX81" fmla="*/ 2202603 w 2215303"/>
                  <a:gd name="connsiteY81" fmla="*/ 417407 h 1502410"/>
                  <a:gd name="connsiteX82" fmla="*/ 2177203 w 2215303"/>
                  <a:gd name="connsiteY82" fmla="*/ 427567 h 1502410"/>
                  <a:gd name="connsiteX83" fmla="*/ 2184823 w 2215303"/>
                  <a:gd name="connsiteY83" fmla="*/ 455507 h 1502410"/>
                  <a:gd name="connsiteX84" fmla="*/ 2189903 w 2215303"/>
                  <a:gd name="connsiteY84" fmla="*/ 468207 h 1502410"/>
                  <a:gd name="connsiteX85" fmla="*/ 2177203 w 2215303"/>
                  <a:gd name="connsiteY85" fmla="*/ 493607 h 1502410"/>
                  <a:gd name="connsiteX86" fmla="*/ 2184823 w 2215303"/>
                  <a:gd name="connsiteY86" fmla="*/ 557107 h 1502410"/>
                  <a:gd name="connsiteX87" fmla="*/ 2156883 w 2215303"/>
                  <a:gd name="connsiteY87" fmla="*/ 587587 h 1502410"/>
                  <a:gd name="connsiteX88" fmla="*/ 2123863 w 2215303"/>
                  <a:gd name="connsiteY88" fmla="*/ 625687 h 1502410"/>
                  <a:gd name="connsiteX89" fmla="*/ 2121323 w 2215303"/>
                  <a:gd name="connsiteY89" fmla="*/ 651087 h 1502410"/>
                  <a:gd name="connsiteX90" fmla="*/ 2123863 w 2215303"/>
                  <a:gd name="connsiteY90" fmla="*/ 681567 h 1502410"/>
                  <a:gd name="connsiteX91" fmla="*/ 2113703 w 2215303"/>
                  <a:gd name="connsiteY91" fmla="*/ 699347 h 1502410"/>
                  <a:gd name="connsiteX92" fmla="*/ 2080683 w 2215303"/>
                  <a:gd name="connsiteY92" fmla="*/ 717127 h 1502410"/>
                  <a:gd name="connsiteX93" fmla="*/ 2045123 w 2215303"/>
                  <a:gd name="connsiteY93" fmla="*/ 724747 h 1502410"/>
                  <a:gd name="connsiteX94" fmla="*/ 2012103 w 2215303"/>
                  <a:gd name="connsiteY94" fmla="*/ 719667 h 1502410"/>
                  <a:gd name="connsiteX95" fmla="*/ 1986703 w 2215303"/>
                  <a:gd name="connsiteY95" fmla="*/ 714587 h 1502410"/>
                  <a:gd name="connsiteX96" fmla="*/ 1925743 w 2215303"/>
                  <a:gd name="connsiteY96" fmla="*/ 729827 h 1502410"/>
                  <a:gd name="connsiteX97" fmla="*/ 1887643 w 2215303"/>
                  <a:gd name="connsiteY97" fmla="*/ 734907 h 1502410"/>
                  <a:gd name="connsiteX98" fmla="*/ 1844463 w 2215303"/>
                  <a:gd name="connsiteY98" fmla="*/ 719667 h 1502410"/>
                  <a:gd name="connsiteX99" fmla="*/ 1824143 w 2215303"/>
                  <a:gd name="connsiteY99" fmla="*/ 701887 h 1502410"/>
                  <a:gd name="connsiteX100" fmla="*/ 1821603 w 2215303"/>
                  <a:gd name="connsiteY100" fmla="*/ 668867 h 1502410"/>
                  <a:gd name="connsiteX101" fmla="*/ 1806363 w 2215303"/>
                  <a:gd name="connsiteY101" fmla="*/ 661247 h 1502410"/>
                  <a:gd name="connsiteX102" fmla="*/ 1775883 w 2215303"/>
                  <a:gd name="connsiteY102" fmla="*/ 671407 h 1502410"/>
                  <a:gd name="connsiteX103" fmla="*/ 1755563 w 2215303"/>
                  <a:gd name="connsiteY103" fmla="*/ 663787 h 1502410"/>
                  <a:gd name="connsiteX104" fmla="*/ 1747943 w 2215303"/>
                  <a:gd name="connsiteY104" fmla="*/ 653627 h 1502410"/>
                  <a:gd name="connsiteX105" fmla="*/ 1725083 w 2215303"/>
                  <a:gd name="connsiteY105" fmla="*/ 668867 h 1502410"/>
                  <a:gd name="connsiteX106" fmla="*/ 1694603 w 2215303"/>
                  <a:gd name="connsiteY106" fmla="*/ 686647 h 1502410"/>
                  <a:gd name="connsiteX107" fmla="*/ 1674283 w 2215303"/>
                  <a:gd name="connsiteY107" fmla="*/ 701887 h 1502410"/>
                  <a:gd name="connsiteX108" fmla="*/ 1681903 w 2215303"/>
                  <a:gd name="connsiteY108" fmla="*/ 722207 h 1502410"/>
                  <a:gd name="connsiteX109" fmla="*/ 1689523 w 2215303"/>
                  <a:gd name="connsiteY109" fmla="*/ 742527 h 1502410"/>
                  <a:gd name="connsiteX110" fmla="*/ 1684443 w 2215303"/>
                  <a:gd name="connsiteY110" fmla="*/ 770467 h 1502410"/>
                  <a:gd name="connsiteX111" fmla="*/ 1699683 w 2215303"/>
                  <a:gd name="connsiteY111" fmla="*/ 783167 h 1502410"/>
                  <a:gd name="connsiteX112" fmla="*/ 1674283 w 2215303"/>
                  <a:gd name="connsiteY112" fmla="*/ 803487 h 1502410"/>
                  <a:gd name="connsiteX113" fmla="*/ 1656503 w 2215303"/>
                  <a:gd name="connsiteY113" fmla="*/ 826347 h 1502410"/>
                  <a:gd name="connsiteX114" fmla="*/ 1664123 w 2215303"/>
                  <a:gd name="connsiteY114" fmla="*/ 851747 h 1502410"/>
                  <a:gd name="connsiteX115" fmla="*/ 1692063 w 2215303"/>
                  <a:gd name="connsiteY115" fmla="*/ 874607 h 1502410"/>
                  <a:gd name="connsiteX116" fmla="*/ 1725083 w 2215303"/>
                  <a:gd name="connsiteY116" fmla="*/ 894927 h 1502410"/>
                  <a:gd name="connsiteX117" fmla="*/ 1750483 w 2215303"/>
                  <a:gd name="connsiteY117" fmla="*/ 907627 h 1502410"/>
                  <a:gd name="connsiteX118" fmla="*/ 1773343 w 2215303"/>
                  <a:gd name="connsiteY118" fmla="*/ 920327 h 1502410"/>
                  <a:gd name="connsiteX119" fmla="*/ 1786043 w 2215303"/>
                  <a:gd name="connsiteY119" fmla="*/ 953347 h 1502410"/>
                  <a:gd name="connsiteX120" fmla="*/ 1788583 w 2215303"/>
                  <a:gd name="connsiteY120" fmla="*/ 973667 h 1502410"/>
                  <a:gd name="connsiteX121" fmla="*/ 1821603 w 2215303"/>
                  <a:gd name="connsiteY121" fmla="*/ 1052407 h 1502410"/>
                  <a:gd name="connsiteX122" fmla="*/ 1847003 w 2215303"/>
                  <a:gd name="connsiteY122" fmla="*/ 1075267 h 1502410"/>
                  <a:gd name="connsiteX123" fmla="*/ 1877483 w 2215303"/>
                  <a:gd name="connsiteY123" fmla="*/ 1082887 h 1502410"/>
                  <a:gd name="connsiteX124" fmla="*/ 1923203 w 2215303"/>
                  <a:gd name="connsiteY124" fmla="*/ 1090507 h 1502410"/>
                  <a:gd name="connsiteX125" fmla="*/ 1902883 w 2215303"/>
                  <a:gd name="connsiteY125" fmla="*/ 1115907 h 1502410"/>
                  <a:gd name="connsiteX126" fmla="*/ 1844463 w 2215303"/>
                  <a:gd name="connsiteY126" fmla="*/ 1143847 h 1502410"/>
                  <a:gd name="connsiteX127" fmla="*/ 1811443 w 2215303"/>
                  <a:gd name="connsiteY127" fmla="*/ 1159087 h 1502410"/>
                  <a:gd name="connsiteX128" fmla="*/ 1796203 w 2215303"/>
                  <a:gd name="connsiteY128" fmla="*/ 1174327 h 1502410"/>
                  <a:gd name="connsiteX129" fmla="*/ 1775883 w 2215303"/>
                  <a:gd name="connsiteY129" fmla="*/ 1202267 h 1502410"/>
                  <a:gd name="connsiteX130" fmla="*/ 1740323 w 2215303"/>
                  <a:gd name="connsiteY130" fmla="*/ 1212427 h 1502410"/>
                  <a:gd name="connsiteX131" fmla="*/ 1704763 w 2215303"/>
                  <a:gd name="connsiteY131" fmla="*/ 1214967 h 1502410"/>
                  <a:gd name="connsiteX132" fmla="*/ 1648883 w 2215303"/>
                  <a:gd name="connsiteY132" fmla="*/ 1268307 h 1502410"/>
                  <a:gd name="connsiteX133" fmla="*/ 1631103 w 2215303"/>
                  <a:gd name="connsiteY133" fmla="*/ 1270847 h 1502410"/>
                  <a:gd name="connsiteX134" fmla="*/ 1641263 w 2215303"/>
                  <a:gd name="connsiteY134" fmla="*/ 1296247 h 1502410"/>
                  <a:gd name="connsiteX135" fmla="*/ 1704763 w 2215303"/>
                  <a:gd name="connsiteY135" fmla="*/ 1314027 h 1502410"/>
                  <a:gd name="connsiteX136" fmla="*/ 1735243 w 2215303"/>
                  <a:gd name="connsiteY136" fmla="*/ 1339427 h 1502410"/>
                  <a:gd name="connsiteX137" fmla="*/ 1714923 w 2215303"/>
                  <a:gd name="connsiteY137" fmla="*/ 1347047 h 1502410"/>
                  <a:gd name="connsiteX138" fmla="*/ 1694603 w 2215303"/>
                  <a:gd name="connsiteY138" fmla="*/ 1359747 h 1502410"/>
                  <a:gd name="connsiteX139" fmla="*/ 1692063 w 2215303"/>
                  <a:gd name="connsiteY139" fmla="*/ 1387687 h 1502410"/>
                  <a:gd name="connsiteX140" fmla="*/ 1689523 w 2215303"/>
                  <a:gd name="connsiteY140" fmla="*/ 1408007 h 1502410"/>
                  <a:gd name="connsiteX141" fmla="*/ 1686983 w 2215303"/>
                  <a:gd name="connsiteY141" fmla="*/ 1435947 h 1502410"/>
                  <a:gd name="connsiteX142" fmla="*/ 1697143 w 2215303"/>
                  <a:gd name="connsiteY142" fmla="*/ 1484207 h 1502410"/>
                  <a:gd name="connsiteX143" fmla="*/ 1661583 w 2215303"/>
                  <a:gd name="connsiteY143" fmla="*/ 1501987 h 1502410"/>
                  <a:gd name="connsiteX144" fmla="*/ 1620943 w 2215303"/>
                  <a:gd name="connsiteY144" fmla="*/ 1486747 h 1502410"/>
                  <a:gd name="connsiteX145" fmla="*/ 1559983 w 2215303"/>
                  <a:gd name="connsiteY145" fmla="*/ 1489287 h 1502410"/>
                  <a:gd name="connsiteX146" fmla="*/ 1552363 w 2215303"/>
                  <a:gd name="connsiteY146" fmla="*/ 1443567 h 1502410"/>
                  <a:gd name="connsiteX147" fmla="*/ 1542203 w 2215303"/>
                  <a:gd name="connsiteY147" fmla="*/ 1423247 h 1502410"/>
                  <a:gd name="connsiteX148" fmla="*/ 1519343 w 2215303"/>
                  <a:gd name="connsiteY148" fmla="*/ 1433407 h 1502410"/>
                  <a:gd name="connsiteX149" fmla="*/ 1506643 w 2215303"/>
                  <a:gd name="connsiteY149" fmla="*/ 1405467 h 1502410"/>
                  <a:gd name="connsiteX150" fmla="*/ 1521883 w 2215303"/>
                  <a:gd name="connsiteY150" fmla="*/ 1377527 h 1502410"/>
                  <a:gd name="connsiteX151" fmla="*/ 1506643 w 2215303"/>
                  <a:gd name="connsiteY151" fmla="*/ 1334347 h 1502410"/>
                  <a:gd name="connsiteX152" fmla="*/ 1496483 w 2215303"/>
                  <a:gd name="connsiteY152" fmla="*/ 1296247 h 1502410"/>
                  <a:gd name="connsiteX153" fmla="*/ 1435523 w 2215303"/>
                  <a:gd name="connsiteY153" fmla="*/ 1281007 h 1502410"/>
                  <a:gd name="connsiteX154" fmla="*/ 1399963 w 2215303"/>
                  <a:gd name="connsiteY154" fmla="*/ 1303867 h 1502410"/>
                  <a:gd name="connsiteX155" fmla="*/ 1379643 w 2215303"/>
                  <a:gd name="connsiteY155" fmla="*/ 1341967 h 1502410"/>
                  <a:gd name="connsiteX156" fmla="*/ 1336463 w 2215303"/>
                  <a:gd name="connsiteY156" fmla="*/ 1359747 h 1502410"/>
                  <a:gd name="connsiteX157" fmla="*/ 1305983 w 2215303"/>
                  <a:gd name="connsiteY157" fmla="*/ 1364827 h 1502410"/>
                  <a:gd name="connsiteX158" fmla="*/ 1288203 w 2215303"/>
                  <a:gd name="connsiteY158" fmla="*/ 1349587 h 1502410"/>
                  <a:gd name="connsiteX159" fmla="*/ 1285663 w 2215303"/>
                  <a:gd name="connsiteY159" fmla="*/ 1331807 h 1502410"/>
                  <a:gd name="connsiteX160" fmla="*/ 1255183 w 2215303"/>
                  <a:gd name="connsiteY160" fmla="*/ 1336887 h 1502410"/>
                  <a:gd name="connsiteX161" fmla="*/ 1257723 w 2215303"/>
                  <a:gd name="connsiteY161" fmla="*/ 1316567 h 1502410"/>
                  <a:gd name="connsiteX162" fmla="*/ 1229783 w 2215303"/>
                  <a:gd name="connsiteY162" fmla="*/ 1303867 h 1502410"/>
                  <a:gd name="connsiteX163" fmla="*/ 1219623 w 2215303"/>
                  <a:gd name="connsiteY163" fmla="*/ 1281007 h 1502410"/>
                  <a:gd name="connsiteX164" fmla="*/ 1191683 w 2215303"/>
                  <a:gd name="connsiteY164" fmla="*/ 1296247 h 1502410"/>
                  <a:gd name="connsiteX165" fmla="*/ 1148503 w 2215303"/>
                  <a:gd name="connsiteY165" fmla="*/ 1286087 h 1502410"/>
                  <a:gd name="connsiteX166" fmla="*/ 1130723 w 2215303"/>
                  <a:gd name="connsiteY166" fmla="*/ 1273387 h 1502410"/>
                  <a:gd name="connsiteX167" fmla="*/ 1095163 w 2215303"/>
                  <a:gd name="connsiteY167" fmla="*/ 1258147 h 1502410"/>
                  <a:gd name="connsiteX168" fmla="*/ 1082463 w 2215303"/>
                  <a:gd name="connsiteY168" fmla="*/ 1220047 h 1502410"/>
                  <a:gd name="connsiteX169" fmla="*/ 1090083 w 2215303"/>
                  <a:gd name="connsiteY169" fmla="*/ 1174327 h 1502410"/>
                  <a:gd name="connsiteX170" fmla="*/ 1062143 w 2215303"/>
                  <a:gd name="connsiteY170" fmla="*/ 1151467 h 1502410"/>
                  <a:gd name="connsiteX171" fmla="*/ 1064683 w 2215303"/>
                  <a:gd name="connsiteY171" fmla="*/ 1090507 h 1502410"/>
                  <a:gd name="connsiteX172" fmla="*/ 1074843 w 2215303"/>
                  <a:gd name="connsiteY172" fmla="*/ 1057487 h 1502410"/>
                  <a:gd name="connsiteX173" fmla="*/ 1067223 w 2215303"/>
                  <a:gd name="connsiteY173" fmla="*/ 1016847 h 1502410"/>
                  <a:gd name="connsiteX174" fmla="*/ 1029123 w 2215303"/>
                  <a:gd name="connsiteY174" fmla="*/ 983827 h 1502410"/>
                  <a:gd name="connsiteX175" fmla="*/ 960543 w 2215303"/>
                  <a:gd name="connsiteY175" fmla="*/ 976207 h 1502410"/>
                  <a:gd name="connsiteX176" fmla="*/ 876723 w 2215303"/>
                  <a:gd name="connsiteY176" fmla="*/ 983827 h 1502410"/>
                  <a:gd name="connsiteX177" fmla="*/ 803063 w 2215303"/>
                  <a:gd name="connsiteY177" fmla="*/ 986367 h 1502410"/>
                  <a:gd name="connsiteX178" fmla="*/ 782743 w 2215303"/>
                  <a:gd name="connsiteY178" fmla="*/ 973667 h 1502410"/>
                  <a:gd name="connsiteX179" fmla="*/ 782743 w 2215303"/>
                  <a:gd name="connsiteY179" fmla="*/ 953347 h 1502410"/>
                  <a:gd name="connsiteX180" fmla="*/ 721783 w 2215303"/>
                  <a:gd name="connsiteY180" fmla="*/ 958427 h 1502410"/>
                  <a:gd name="connsiteX181" fmla="*/ 665903 w 2215303"/>
                  <a:gd name="connsiteY181" fmla="*/ 978747 h 1502410"/>
                  <a:gd name="connsiteX182" fmla="*/ 625263 w 2215303"/>
                  <a:gd name="connsiteY182" fmla="*/ 981287 h 1502410"/>
                  <a:gd name="connsiteX183" fmla="*/ 592243 w 2215303"/>
                  <a:gd name="connsiteY183" fmla="*/ 960967 h 1502410"/>
                  <a:gd name="connsiteX184" fmla="*/ 559223 w 2215303"/>
                  <a:gd name="connsiteY184" fmla="*/ 958427 h 1502410"/>
                  <a:gd name="connsiteX185" fmla="*/ 533823 w 2215303"/>
                  <a:gd name="connsiteY185" fmla="*/ 905087 h 1502410"/>
                  <a:gd name="connsiteX186" fmla="*/ 541443 w 2215303"/>
                  <a:gd name="connsiteY186" fmla="*/ 856827 h 1502410"/>
                  <a:gd name="connsiteX187" fmla="*/ 569383 w 2215303"/>
                  <a:gd name="connsiteY187" fmla="*/ 788247 h 1502410"/>
                  <a:gd name="connsiteX188" fmla="*/ 554143 w 2215303"/>
                  <a:gd name="connsiteY188" fmla="*/ 755227 h 1502410"/>
                  <a:gd name="connsiteX189" fmla="*/ 559223 w 2215303"/>
                  <a:gd name="connsiteY189" fmla="*/ 706967 h 1502410"/>
                  <a:gd name="connsiteX190" fmla="*/ 505883 w 2215303"/>
                  <a:gd name="connsiteY190" fmla="*/ 694267 h 1502410"/>
                  <a:gd name="connsiteX191" fmla="*/ 483023 w 2215303"/>
                  <a:gd name="connsiteY191" fmla="*/ 671407 h 1502410"/>
                  <a:gd name="connsiteX192" fmla="*/ 450003 w 2215303"/>
                  <a:gd name="connsiteY192" fmla="*/ 676487 h 1502410"/>
                  <a:gd name="connsiteX193" fmla="*/ 437303 w 2215303"/>
                  <a:gd name="connsiteY193" fmla="*/ 653627 h 1502410"/>
                  <a:gd name="connsiteX194" fmla="*/ 404283 w 2215303"/>
                  <a:gd name="connsiteY194" fmla="*/ 668867 h 1502410"/>
                  <a:gd name="connsiteX195" fmla="*/ 411903 w 2215303"/>
                  <a:gd name="connsiteY195" fmla="*/ 691727 h 1502410"/>
                  <a:gd name="connsiteX196" fmla="*/ 383963 w 2215303"/>
                  <a:gd name="connsiteY196" fmla="*/ 694267 h 1502410"/>
                  <a:gd name="connsiteX197" fmla="*/ 350943 w 2215303"/>
                  <a:gd name="connsiteY197" fmla="*/ 691727 h 1502410"/>
                  <a:gd name="connsiteX198" fmla="*/ 340783 w 2215303"/>
                  <a:gd name="connsiteY198" fmla="*/ 717127 h 1502410"/>
                  <a:gd name="connsiteX199" fmla="*/ 358563 w 2215303"/>
                  <a:gd name="connsiteY199" fmla="*/ 757767 h 1502410"/>
                  <a:gd name="connsiteX200" fmla="*/ 343323 w 2215303"/>
                  <a:gd name="connsiteY200" fmla="*/ 773007 h 1502410"/>
                  <a:gd name="connsiteX201" fmla="*/ 292523 w 2215303"/>
                  <a:gd name="connsiteY201" fmla="*/ 785707 h 1502410"/>
                  <a:gd name="connsiteX202" fmla="*/ 254423 w 2215303"/>
                  <a:gd name="connsiteY202" fmla="*/ 821267 h 1502410"/>
                  <a:gd name="connsiteX203" fmla="*/ 241723 w 2215303"/>
                  <a:gd name="connsiteY203" fmla="*/ 803487 h 1502410"/>
                  <a:gd name="connsiteX204" fmla="*/ 241723 w 2215303"/>
                  <a:gd name="connsiteY204" fmla="*/ 773007 h 1502410"/>
                  <a:gd name="connsiteX205" fmla="*/ 208703 w 2215303"/>
                  <a:gd name="connsiteY205" fmla="*/ 765387 h 1502410"/>
                  <a:gd name="connsiteX206" fmla="*/ 213783 w 2215303"/>
                  <a:gd name="connsiteY206" fmla="*/ 790787 h 1502410"/>
                  <a:gd name="connsiteX207" fmla="*/ 206163 w 2215303"/>
                  <a:gd name="connsiteY207" fmla="*/ 806027 h 1502410"/>
                  <a:gd name="connsiteX208" fmla="*/ 188383 w 2215303"/>
                  <a:gd name="connsiteY208" fmla="*/ 790787 h 1502410"/>
                  <a:gd name="connsiteX209" fmla="*/ 170603 w 2215303"/>
                  <a:gd name="connsiteY209" fmla="*/ 811107 h 1502410"/>
                  <a:gd name="connsiteX210" fmla="*/ 178223 w 2215303"/>
                  <a:gd name="connsiteY210" fmla="*/ 833967 h 1502410"/>
                  <a:gd name="connsiteX211" fmla="*/ 165523 w 2215303"/>
                  <a:gd name="connsiteY211" fmla="*/ 841587 h 1502410"/>
                  <a:gd name="connsiteX212" fmla="*/ 170603 w 2215303"/>
                  <a:gd name="connsiteY212" fmla="*/ 872067 h 1502410"/>
                  <a:gd name="connsiteX213" fmla="*/ 135043 w 2215303"/>
                  <a:gd name="connsiteY213" fmla="*/ 879687 h 1502410"/>
                  <a:gd name="connsiteX214" fmla="*/ 58843 w 2215303"/>
                  <a:gd name="connsiteY214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595543 w 2215303"/>
                  <a:gd name="connsiteY64" fmla="*/ 186267 h 1502410"/>
                  <a:gd name="connsiteX65" fmla="*/ 1623483 w 2215303"/>
                  <a:gd name="connsiteY65" fmla="*/ 178647 h 1502410"/>
                  <a:gd name="connsiteX66" fmla="*/ 1697143 w 2215303"/>
                  <a:gd name="connsiteY66" fmla="*/ 196427 h 1502410"/>
                  <a:gd name="connsiteX67" fmla="*/ 1722543 w 2215303"/>
                  <a:gd name="connsiteY67" fmla="*/ 221827 h 1502410"/>
                  <a:gd name="connsiteX68" fmla="*/ 1763183 w 2215303"/>
                  <a:gd name="connsiteY68" fmla="*/ 216747 h 1502410"/>
                  <a:gd name="connsiteX69" fmla="*/ 1824143 w 2215303"/>
                  <a:gd name="connsiteY69" fmla="*/ 224367 h 1502410"/>
                  <a:gd name="connsiteX70" fmla="*/ 1847003 w 2215303"/>
                  <a:gd name="connsiteY70" fmla="*/ 226907 h 1502410"/>
                  <a:gd name="connsiteX71" fmla="*/ 1946063 w 2215303"/>
                  <a:gd name="connsiteY71" fmla="*/ 237067 h 1502410"/>
                  <a:gd name="connsiteX72" fmla="*/ 2101003 w 2215303"/>
                  <a:gd name="connsiteY72" fmla="*/ 252307 h 1502410"/>
                  <a:gd name="connsiteX73" fmla="*/ 2179743 w 2215303"/>
                  <a:gd name="connsiteY73" fmla="*/ 257387 h 1502410"/>
                  <a:gd name="connsiteX74" fmla="*/ 2197523 w 2215303"/>
                  <a:gd name="connsiteY74" fmla="*/ 267547 h 1502410"/>
                  <a:gd name="connsiteX75" fmla="*/ 2210223 w 2215303"/>
                  <a:gd name="connsiteY75" fmla="*/ 313267 h 1502410"/>
                  <a:gd name="connsiteX76" fmla="*/ 2205143 w 2215303"/>
                  <a:gd name="connsiteY76" fmla="*/ 331047 h 1502410"/>
                  <a:gd name="connsiteX77" fmla="*/ 2189903 w 2215303"/>
                  <a:gd name="connsiteY77" fmla="*/ 353907 h 1502410"/>
                  <a:gd name="connsiteX78" fmla="*/ 2202603 w 2215303"/>
                  <a:gd name="connsiteY78" fmla="*/ 379307 h 1502410"/>
                  <a:gd name="connsiteX79" fmla="*/ 2215303 w 2215303"/>
                  <a:gd name="connsiteY79" fmla="*/ 404707 h 1502410"/>
                  <a:gd name="connsiteX80" fmla="*/ 2202603 w 2215303"/>
                  <a:gd name="connsiteY80" fmla="*/ 417407 h 1502410"/>
                  <a:gd name="connsiteX81" fmla="*/ 2177203 w 2215303"/>
                  <a:gd name="connsiteY81" fmla="*/ 427567 h 1502410"/>
                  <a:gd name="connsiteX82" fmla="*/ 2184823 w 2215303"/>
                  <a:gd name="connsiteY82" fmla="*/ 455507 h 1502410"/>
                  <a:gd name="connsiteX83" fmla="*/ 2189903 w 2215303"/>
                  <a:gd name="connsiteY83" fmla="*/ 468207 h 1502410"/>
                  <a:gd name="connsiteX84" fmla="*/ 2177203 w 2215303"/>
                  <a:gd name="connsiteY84" fmla="*/ 493607 h 1502410"/>
                  <a:gd name="connsiteX85" fmla="*/ 2184823 w 2215303"/>
                  <a:gd name="connsiteY85" fmla="*/ 557107 h 1502410"/>
                  <a:gd name="connsiteX86" fmla="*/ 2156883 w 2215303"/>
                  <a:gd name="connsiteY86" fmla="*/ 587587 h 1502410"/>
                  <a:gd name="connsiteX87" fmla="*/ 2123863 w 2215303"/>
                  <a:gd name="connsiteY87" fmla="*/ 625687 h 1502410"/>
                  <a:gd name="connsiteX88" fmla="*/ 2121323 w 2215303"/>
                  <a:gd name="connsiteY88" fmla="*/ 651087 h 1502410"/>
                  <a:gd name="connsiteX89" fmla="*/ 2123863 w 2215303"/>
                  <a:gd name="connsiteY89" fmla="*/ 681567 h 1502410"/>
                  <a:gd name="connsiteX90" fmla="*/ 2113703 w 2215303"/>
                  <a:gd name="connsiteY90" fmla="*/ 699347 h 1502410"/>
                  <a:gd name="connsiteX91" fmla="*/ 2080683 w 2215303"/>
                  <a:gd name="connsiteY91" fmla="*/ 717127 h 1502410"/>
                  <a:gd name="connsiteX92" fmla="*/ 2045123 w 2215303"/>
                  <a:gd name="connsiteY92" fmla="*/ 724747 h 1502410"/>
                  <a:gd name="connsiteX93" fmla="*/ 2012103 w 2215303"/>
                  <a:gd name="connsiteY93" fmla="*/ 719667 h 1502410"/>
                  <a:gd name="connsiteX94" fmla="*/ 1986703 w 2215303"/>
                  <a:gd name="connsiteY94" fmla="*/ 714587 h 1502410"/>
                  <a:gd name="connsiteX95" fmla="*/ 1925743 w 2215303"/>
                  <a:gd name="connsiteY95" fmla="*/ 729827 h 1502410"/>
                  <a:gd name="connsiteX96" fmla="*/ 1887643 w 2215303"/>
                  <a:gd name="connsiteY96" fmla="*/ 734907 h 1502410"/>
                  <a:gd name="connsiteX97" fmla="*/ 1844463 w 2215303"/>
                  <a:gd name="connsiteY97" fmla="*/ 719667 h 1502410"/>
                  <a:gd name="connsiteX98" fmla="*/ 1824143 w 2215303"/>
                  <a:gd name="connsiteY98" fmla="*/ 701887 h 1502410"/>
                  <a:gd name="connsiteX99" fmla="*/ 1821603 w 2215303"/>
                  <a:gd name="connsiteY99" fmla="*/ 668867 h 1502410"/>
                  <a:gd name="connsiteX100" fmla="*/ 1806363 w 2215303"/>
                  <a:gd name="connsiteY100" fmla="*/ 661247 h 1502410"/>
                  <a:gd name="connsiteX101" fmla="*/ 1775883 w 2215303"/>
                  <a:gd name="connsiteY101" fmla="*/ 671407 h 1502410"/>
                  <a:gd name="connsiteX102" fmla="*/ 1755563 w 2215303"/>
                  <a:gd name="connsiteY102" fmla="*/ 663787 h 1502410"/>
                  <a:gd name="connsiteX103" fmla="*/ 1747943 w 2215303"/>
                  <a:gd name="connsiteY103" fmla="*/ 653627 h 1502410"/>
                  <a:gd name="connsiteX104" fmla="*/ 1725083 w 2215303"/>
                  <a:gd name="connsiteY104" fmla="*/ 668867 h 1502410"/>
                  <a:gd name="connsiteX105" fmla="*/ 1694603 w 2215303"/>
                  <a:gd name="connsiteY105" fmla="*/ 686647 h 1502410"/>
                  <a:gd name="connsiteX106" fmla="*/ 1674283 w 2215303"/>
                  <a:gd name="connsiteY106" fmla="*/ 701887 h 1502410"/>
                  <a:gd name="connsiteX107" fmla="*/ 1681903 w 2215303"/>
                  <a:gd name="connsiteY107" fmla="*/ 722207 h 1502410"/>
                  <a:gd name="connsiteX108" fmla="*/ 1689523 w 2215303"/>
                  <a:gd name="connsiteY108" fmla="*/ 742527 h 1502410"/>
                  <a:gd name="connsiteX109" fmla="*/ 1684443 w 2215303"/>
                  <a:gd name="connsiteY109" fmla="*/ 770467 h 1502410"/>
                  <a:gd name="connsiteX110" fmla="*/ 1699683 w 2215303"/>
                  <a:gd name="connsiteY110" fmla="*/ 783167 h 1502410"/>
                  <a:gd name="connsiteX111" fmla="*/ 1674283 w 2215303"/>
                  <a:gd name="connsiteY111" fmla="*/ 803487 h 1502410"/>
                  <a:gd name="connsiteX112" fmla="*/ 1656503 w 2215303"/>
                  <a:gd name="connsiteY112" fmla="*/ 826347 h 1502410"/>
                  <a:gd name="connsiteX113" fmla="*/ 1664123 w 2215303"/>
                  <a:gd name="connsiteY113" fmla="*/ 851747 h 1502410"/>
                  <a:gd name="connsiteX114" fmla="*/ 1692063 w 2215303"/>
                  <a:gd name="connsiteY114" fmla="*/ 874607 h 1502410"/>
                  <a:gd name="connsiteX115" fmla="*/ 1725083 w 2215303"/>
                  <a:gd name="connsiteY115" fmla="*/ 894927 h 1502410"/>
                  <a:gd name="connsiteX116" fmla="*/ 1750483 w 2215303"/>
                  <a:gd name="connsiteY116" fmla="*/ 907627 h 1502410"/>
                  <a:gd name="connsiteX117" fmla="*/ 1773343 w 2215303"/>
                  <a:gd name="connsiteY117" fmla="*/ 920327 h 1502410"/>
                  <a:gd name="connsiteX118" fmla="*/ 1786043 w 2215303"/>
                  <a:gd name="connsiteY118" fmla="*/ 953347 h 1502410"/>
                  <a:gd name="connsiteX119" fmla="*/ 1788583 w 2215303"/>
                  <a:gd name="connsiteY119" fmla="*/ 973667 h 1502410"/>
                  <a:gd name="connsiteX120" fmla="*/ 1821603 w 2215303"/>
                  <a:gd name="connsiteY120" fmla="*/ 1052407 h 1502410"/>
                  <a:gd name="connsiteX121" fmla="*/ 1847003 w 2215303"/>
                  <a:gd name="connsiteY121" fmla="*/ 1075267 h 1502410"/>
                  <a:gd name="connsiteX122" fmla="*/ 1877483 w 2215303"/>
                  <a:gd name="connsiteY122" fmla="*/ 1082887 h 1502410"/>
                  <a:gd name="connsiteX123" fmla="*/ 1923203 w 2215303"/>
                  <a:gd name="connsiteY123" fmla="*/ 1090507 h 1502410"/>
                  <a:gd name="connsiteX124" fmla="*/ 1902883 w 2215303"/>
                  <a:gd name="connsiteY124" fmla="*/ 1115907 h 1502410"/>
                  <a:gd name="connsiteX125" fmla="*/ 1844463 w 2215303"/>
                  <a:gd name="connsiteY125" fmla="*/ 1143847 h 1502410"/>
                  <a:gd name="connsiteX126" fmla="*/ 1811443 w 2215303"/>
                  <a:gd name="connsiteY126" fmla="*/ 1159087 h 1502410"/>
                  <a:gd name="connsiteX127" fmla="*/ 1796203 w 2215303"/>
                  <a:gd name="connsiteY127" fmla="*/ 1174327 h 1502410"/>
                  <a:gd name="connsiteX128" fmla="*/ 1775883 w 2215303"/>
                  <a:gd name="connsiteY128" fmla="*/ 1202267 h 1502410"/>
                  <a:gd name="connsiteX129" fmla="*/ 1740323 w 2215303"/>
                  <a:gd name="connsiteY129" fmla="*/ 1212427 h 1502410"/>
                  <a:gd name="connsiteX130" fmla="*/ 1704763 w 2215303"/>
                  <a:gd name="connsiteY130" fmla="*/ 1214967 h 1502410"/>
                  <a:gd name="connsiteX131" fmla="*/ 1648883 w 2215303"/>
                  <a:gd name="connsiteY131" fmla="*/ 1268307 h 1502410"/>
                  <a:gd name="connsiteX132" fmla="*/ 1631103 w 2215303"/>
                  <a:gd name="connsiteY132" fmla="*/ 1270847 h 1502410"/>
                  <a:gd name="connsiteX133" fmla="*/ 1641263 w 2215303"/>
                  <a:gd name="connsiteY133" fmla="*/ 1296247 h 1502410"/>
                  <a:gd name="connsiteX134" fmla="*/ 1704763 w 2215303"/>
                  <a:gd name="connsiteY134" fmla="*/ 1314027 h 1502410"/>
                  <a:gd name="connsiteX135" fmla="*/ 1735243 w 2215303"/>
                  <a:gd name="connsiteY135" fmla="*/ 1339427 h 1502410"/>
                  <a:gd name="connsiteX136" fmla="*/ 1714923 w 2215303"/>
                  <a:gd name="connsiteY136" fmla="*/ 1347047 h 1502410"/>
                  <a:gd name="connsiteX137" fmla="*/ 1694603 w 2215303"/>
                  <a:gd name="connsiteY137" fmla="*/ 1359747 h 1502410"/>
                  <a:gd name="connsiteX138" fmla="*/ 1692063 w 2215303"/>
                  <a:gd name="connsiteY138" fmla="*/ 1387687 h 1502410"/>
                  <a:gd name="connsiteX139" fmla="*/ 1689523 w 2215303"/>
                  <a:gd name="connsiteY139" fmla="*/ 1408007 h 1502410"/>
                  <a:gd name="connsiteX140" fmla="*/ 1686983 w 2215303"/>
                  <a:gd name="connsiteY140" fmla="*/ 1435947 h 1502410"/>
                  <a:gd name="connsiteX141" fmla="*/ 1697143 w 2215303"/>
                  <a:gd name="connsiteY141" fmla="*/ 1484207 h 1502410"/>
                  <a:gd name="connsiteX142" fmla="*/ 1661583 w 2215303"/>
                  <a:gd name="connsiteY142" fmla="*/ 1501987 h 1502410"/>
                  <a:gd name="connsiteX143" fmla="*/ 1620943 w 2215303"/>
                  <a:gd name="connsiteY143" fmla="*/ 1486747 h 1502410"/>
                  <a:gd name="connsiteX144" fmla="*/ 1559983 w 2215303"/>
                  <a:gd name="connsiteY144" fmla="*/ 1489287 h 1502410"/>
                  <a:gd name="connsiteX145" fmla="*/ 1552363 w 2215303"/>
                  <a:gd name="connsiteY145" fmla="*/ 1443567 h 1502410"/>
                  <a:gd name="connsiteX146" fmla="*/ 1542203 w 2215303"/>
                  <a:gd name="connsiteY146" fmla="*/ 1423247 h 1502410"/>
                  <a:gd name="connsiteX147" fmla="*/ 1519343 w 2215303"/>
                  <a:gd name="connsiteY147" fmla="*/ 1433407 h 1502410"/>
                  <a:gd name="connsiteX148" fmla="*/ 1506643 w 2215303"/>
                  <a:gd name="connsiteY148" fmla="*/ 1405467 h 1502410"/>
                  <a:gd name="connsiteX149" fmla="*/ 1521883 w 2215303"/>
                  <a:gd name="connsiteY149" fmla="*/ 1377527 h 1502410"/>
                  <a:gd name="connsiteX150" fmla="*/ 1506643 w 2215303"/>
                  <a:gd name="connsiteY150" fmla="*/ 1334347 h 1502410"/>
                  <a:gd name="connsiteX151" fmla="*/ 1496483 w 2215303"/>
                  <a:gd name="connsiteY151" fmla="*/ 1296247 h 1502410"/>
                  <a:gd name="connsiteX152" fmla="*/ 1435523 w 2215303"/>
                  <a:gd name="connsiteY152" fmla="*/ 1281007 h 1502410"/>
                  <a:gd name="connsiteX153" fmla="*/ 1399963 w 2215303"/>
                  <a:gd name="connsiteY153" fmla="*/ 1303867 h 1502410"/>
                  <a:gd name="connsiteX154" fmla="*/ 1379643 w 2215303"/>
                  <a:gd name="connsiteY154" fmla="*/ 1341967 h 1502410"/>
                  <a:gd name="connsiteX155" fmla="*/ 1336463 w 2215303"/>
                  <a:gd name="connsiteY155" fmla="*/ 1359747 h 1502410"/>
                  <a:gd name="connsiteX156" fmla="*/ 1305983 w 2215303"/>
                  <a:gd name="connsiteY156" fmla="*/ 1364827 h 1502410"/>
                  <a:gd name="connsiteX157" fmla="*/ 1288203 w 2215303"/>
                  <a:gd name="connsiteY157" fmla="*/ 1349587 h 1502410"/>
                  <a:gd name="connsiteX158" fmla="*/ 1285663 w 2215303"/>
                  <a:gd name="connsiteY158" fmla="*/ 1331807 h 1502410"/>
                  <a:gd name="connsiteX159" fmla="*/ 1255183 w 2215303"/>
                  <a:gd name="connsiteY159" fmla="*/ 1336887 h 1502410"/>
                  <a:gd name="connsiteX160" fmla="*/ 1257723 w 2215303"/>
                  <a:gd name="connsiteY160" fmla="*/ 1316567 h 1502410"/>
                  <a:gd name="connsiteX161" fmla="*/ 1229783 w 2215303"/>
                  <a:gd name="connsiteY161" fmla="*/ 1303867 h 1502410"/>
                  <a:gd name="connsiteX162" fmla="*/ 1219623 w 2215303"/>
                  <a:gd name="connsiteY162" fmla="*/ 1281007 h 1502410"/>
                  <a:gd name="connsiteX163" fmla="*/ 1191683 w 2215303"/>
                  <a:gd name="connsiteY163" fmla="*/ 1296247 h 1502410"/>
                  <a:gd name="connsiteX164" fmla="*/ 1148503 w 2215303"/>
                  <a:gd name="connsiteY164" fmla="*/ 1286087 h 1502410"/>
                  <a:gd name="connsiteX165" fmla="*/ 1130723 w 2215303"/>
                  <a:gd name="connsiteY165" fmla="*/ 1273387 h 1502410"/>
                  <a:gd name="connsiteX166" fmla="*/ 1095163 w 2215303"/>
                  <a:gd name="connsiteY166" fmla="*/ 1258147 h 1502410"/>
                  <a:gd name="connsiteX167" fmla="*/ 1082463 w 2215303"/>
                  <a:gd name="connsiteY167" fmla="*/ 1220047 h 1502410"/>
                  <a:gd name="connsiteX168" fmla="*/ 1090083 w 2215303"/>
                  <a:gd name="connsiteY168" fmla="*/ 1174327 h 1502410"/>
                  <a:gd name="connsiteX169" fmla="*/ 1062143 w 2215303"/>
                  <a:gd name="connsiteY169" fmla="*/ 1151467 h 1502410"/>
                  <a:gd name="connsiteX170" fmla="*/ 1064683 w 2215303"/>
                  <a:gd name="connsiteY170" fmla="*/ 1090507 h 1502410"/>
                  <a:gd name="connsiteX171" fmla="*/ 1074843 w 2215303"/>
                  <a:gd name="connsiteY171" fmla="*/ 1057487 h 1502410"/>
                  <a:gd name="connsiteX172" fmla="*/ 1067223 w 2215303"/>
                  <a:gd name="connsiteY172" fmla="*/ 1016847 h 1502410"/>
                  <a:gd name="connsiteX173" fmla="*/ 1029123 w 2215303"/>
                  <a:gd name="connsiteY173" fmla="*/ 983827 h 1502410"/>
                  <a:gd name="connsiteX174" fmla="*/ 960543 w 2215303"/>
                  <a:gd name="connsiteY174" fmla="*/ 976207 h 1502410"/>
                  <a:gd name="connsiteX175" fmla="*/ 876723 w 2215303"/>
                  <a:gd name="connsiteY175" fmla="*/ 983827 h 1502410"/>
                  <a:gd name="connsiteX176" fmla="*/ 803063 w 2215303"/>
                  <a:gd name="connsiteY176" fmla="*/ 986367 h 1502410"/>
                  <a:gd name="connsiteX177" fmla="*/ 782743 w 2215303"/>
                  <a:gd name="connsiteY177" fmla="*/ 973667 h 1502410"/>
                  <a:gd name="connsiteX178" fmla="*/ 782743 w 2215303"/>
                  <a:gd name="connsiteY178" fmla="*/ 953347 h 1502410"/>
                  <a:gd name="connsiteX179" fmla="*/ 721783 w 2215303"/>
                  <a:gd name="connsiteY179" fmla="*/ 958427 h 1502410"/>
                  <a:gd name="connsiteX180" fmla="*/ 665903 w 2215303"/>
                  <a:gd name="connsiteY180" fmla="*/ 978747 h 1502410"/>
                  <a:gd name="connsiteX181" fmla="*/ 625263 w 2215303"/>
                  <a:gd name="connsiteY181" fmla="*/ 981287 h 1502410"/>
                  <a:gd name="connsiteX182" fmla="*/ 592243 w 2215303"/>
                  <a:gd name="connsiteY182" fmla="*/ 960967 h 1502410"/>
                  <a:gd name="connsiteX183" fmla="*/ 559223 w 2215303"/>
                  <a:gd name="connsiteY183" fmla="*/ 958427 h 1502410"/>
                  <a:gd name="connsiteX184" fmla="*/ 533823 w 2215303"/>
                  <a:gd name="connsiteY184" fmla="*/ 905087 h 1502410"/>
                  <a:gd name="connsiteX185" fmla="*/ 541443 w 2215303"/>
                  <a:gd name="connsiteY185" fmla="*/ 856827 h 1502410"/>
                  <a:gd name="connsiteX186" fmla="*/ 569383 w 2215303"/>
                  <a:gd name="connsiteY186" fmla="*/ 788247 h 1502410"/>
                  <a:gd name="connsiteX187" fmla="*/ 554143 w 2215303"/>
                  <a:gd name="connsiteY187" fmla="*/ 755227 h 1502410"/>
                  <a:gd name="connsiteX188" fmla="*/ 559223 w 2215303"/>
                  <a:gd name="connsiteY188" fmla="*/ 706967 h 1502410"/>
                  <a:gd name="connsiteX189" fmla="*/ 505883 w 2215303"/>
                  <a:gd name="connsiteY189" fmla="*/ 694267 h 1502410"/>
                  <a:gd name="connsiteX190" fmla="*/ 483023 w 2215303"/>
                  <a:gd name="connsiteY190" fmla="*/ 671407 h 1502410"/>
                  <a:gd name="connsiteX191" fmla="*/ 450003 w 2215303"/>
                  <a:gd name="connsiteY191" fmla="*/ 676487 h 1502410"/>
                  <a:gd name="connsiteX192" fmla="*/ 437303 w 2215303"/>
                  <a:gd name="connsiteY192" fmla="*/ 653627 h 1502410"/>
                  <a:gd name="connsiteX193" fmla="*/ 404283 w 2215303"/>
                  <a:gd name="connsiteY193" fmla="*/ 668867 h 1502410"/>
                  <a:gd name="connsiteX194" fmla="*/ 411903 w 2215303"/>
                  <a:gd name="connsiteY194" fmla="*/ 691727 h 1502410"/>
                  <a:gd name="connsiteX195" fmla="*/ 383963 w 2215303"/>
                  <a:gd name="connsiteY195" fmla="*/ 694267 h 1502410"/>
                  <a:gd name="connsiteX196" fmla="*/ 350943 w 2215303"/>
                  <a:gd name="connsiteY196" fmla="*/ 691727 h 1502410"/>
                  <a:gd name="connsiteX197" fmla="*/ 340783 w 2215303"/>
                  <a:gd name="connsiteY197" fmla="*/ 717127 h 1502410"/>
                  <a:gd name="connsiteX198" fmla="*/ 358563 w 2215303"/>
                  <a:gd name="connsiteY198" fmla="*/ 757767 h 1502410"/>
                  <a:gd name="connsiteX199" fmla="*/ 343323 w 2215303"/>
                  <a:gd name="connsiteY199" fmla="*/ 773007 h 1502410"/>
                  <a:gd name="connsiteX200" fmla="*/ 292523 w 2215303"/>
                  <a:gd name="connsiteY200" fmla="*/ 785707 h 1502410"/>
                  <a:gd name="connsiteX201" fmla="*/ 254423 w 2215303"/>
                  <a:gd name="connsiteY201" fmla="*/ 821267 h 1502410"/>
                  <a:gd name="connsiteX202" fmla="*/ 241723 w 2215303"/>
                  <a:gd name="connsiteY202" fmla="*/ 803487 h 1502410"/>
                  <a:gd name="connsiteX203" fmla="*/ 241723 w 2215303"/>
                  <a:gd name="connsiteY203" fmla="*/ 773007 h 1502410"/>
                  <a:gd name="connsiteX204" fmla="*/ 208703 w 2215303"/>
                  <a:gd name="connsiteY204" fmla="*/ 765387 h 1502410"/>
                  <a:gd name="connsiteX205" fmla="*/ 213783 w 2215303"/>
                  <a:gd name="connsiteY205" fmla="*/ 790787 h 1502410"/>
                  <a:gd name="connsiteX206" fmla="*/ 206163 w 2215303"/>
                  <a:gd name="connsiteY206" fmla="*/ 806027 h 1502410"/>
                  <a:gd name="connsiteX207" fmla="*/ 188383 w 2215303"/>
                  <a:gd name="connsiteY207" fmla="*/ 790787 h 1502410"/>
                  <a:gd name="connsiteX208" fmla="*/ 170603 w 2215303"/>
                  <a:gd name="connsiteY208" fmla="*/ 811107 h 1502410"/>
                  <a:gd name="connsiteX209" fmla="*/ 178223 w 2215303"/>
                  <a:gd name="connsiteY209" fmla="*/ 833967 h 1502410"/>
                  <a:gd name="connsiteX210" fmla="*/ 165523 w 2215303"/>
                  <a:gd name="connsiteY210" fmla="*/ 841587 h 1502410"/>
                  <a:gd name="connsiteX211" fmla="*/ 170603 w 2215303"/>
                  <a:gd name="connsiteY211" fmla="*/ 872067 h 1502410"/>
                  <a:gd name="connsiteX212" fmla="*/ 135043 w 2215303"/>
                  <a:gd name="connsiteY212" fmla="*/ 879687 h 1502410"/>
                  <a:gd name="connsiteX213" fmla="*/ 58843 w 2215303"/>
                  <a:gd name="connsiteY213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623483 w 2215303"/>
                  <a:gd name="connsiteY64" fmla="*/ 178647 h 1502410"/>
                  <a:gd name="connsiteX65" fmla="*/ 1697143 w 2215303"/>
                  <a:gd name="connsiteY65" fmla="*/ 196427 h 1502410"/>
                  <a:gd name="connsiteX66" fmla="*/ 1722543 w 2215303"/>
                  <a:gd name="connsiteY66" fmla="*/ 221827 h 1502410"/>
                  <a:gd name="connsiteX67" fmla="*/ 1763183 w 2215303"/>
                  <a:gd name="connsiteY67" fmla="*/ 216747 h 1502410"/>
                  <a:gd name="connsiteX68" fmla="*/ 1824143 w 2215303"/>
                  <a:gd name="connsiteY68" fmla="*/ 224367 h 1502410"/>
                  <a:gd name="connsiteX69" fmla="*/ 1847003 w 2215303"/>
                  <a:gd name="connsiteY69" fmla="*/ 226907 h 1502410"/>
                  <a:gd name="connsiteX70" fmla="*/ 1946063 w 2215303"/>
                  <a:gd name="connsiteY70" fmla="*/ 237067 h 1502410"/>
                  <a:gd name="connsiteX71" fmla="*/ 2101003 w 2215303"/>
                  <a:gd name="connsiteY71" fmla="*/ 252307 h 1502410"/>
                  <a:gd name="connsiteX72" fmla="*/ 2179743 w 2215303"/>
                  <a:gd name="connsiteY72" fmla="*/ 257387 h 1502410"/>
                  <a:gd name="connsiteX73" fmla="*/ 2197523 w 2215303"/>
                  <a:gd name="connsiteY73" fmla="*/ 267547 h 1502410"/>
                  <a:gd name="connsiteX74" fmla="*/ 2210223 w 2215303"/>
                  <a:gd name="connsiteY74" fmla="*/ 313267 h 1502410"/>
                  <a:gd name="connsiteX75" fmla="*/ 2205143 w 2215303"/>
                  <a:gd name="connsiteY75" fmla="*/ 331047 h 1502410"/>
                  <a:gd name="connsiteX76" fmla="*/ 2189903 w 2215303"/>
                  <a:gd name="connsiteY76" fmla="*/ 353907 h 1502410"/>
                  <a:gd name="connsiteX77" fmla="*/ 2202603 w 2215303"/>
                  <a:gd name="connsiteY77" fmla="*/ 379307 h 1502410"/>
                  <a:gd name="connsiteX78" fmla="*/ 2215303 w 2215303"/>
                  <a:gd name="connsiteY78" fmla="*/ 404707 h 1502410"/>
                  <a:gd name="connsiteX79" fmla="*/ 2202603 w 2215303"/>
                  <a:gd name="connsiteY79" fmla="*/ 417407 h 1502410"/>
                  <a:gd name="connsiteX80" fmla="*/ 2177203 w 2215303"/>
                  <a:gd name="connsiteY80" fmla="*/ 427567 h 1502410"/>
                  <a:gd name="connsiteX81" fmla="*/ 2184823 w 2215303"/>
                  <a:gd name="connsiteY81" fmla="*/ 455507 h 1502410"/>
                  <a:gd name="connsiteX82" fmla="*/ 2189903 w 2215303"/>
                  <a:gd name="connsiteY82" fmla="*/ 468207 h 1502410"/>
                  <a:gd name="connsiteX83" fmla="*/ 2177203 w 2215303"/>
                  <a:gd name="connsiteY83" fmla="*/ 493607 h 1502410"/>
                  <a:gd name="connsiteX84" fmla="*/ 2184823 w 2215303"/>
                  <a:gd name="connsiteY84" fmla="*/ 557107 h 1502410"/>
                  <a:gd name="connsiteX85" fmla="*/ 2156883 w 2215303"/>
                  <a:gd name="connsiteY85" fmla="*/ 587587 h 1502410"/>
                  <a:gd name="connsiteX86" fmla="*/ 2123863 w 2215303"/>
                  <a:gd name="connsiteY86" fmla="*/ 625687 h 1502410"/>
                  <a:gd name="connsiteX87" fmla="*/ 2121323 w 2215303"/>
                  <a:gd name="connsiteY87" fmla="*/ 651087 h 1502410"/>
                  <a:gd name="connsiteX88" fmla="*/ 2123863 w 2215303"/>
                  <a:gd name="connsiteY88" fmla="*/ 681567 h 1502410"/>
                  <a:gd name="connsiteX89" fmla="*/ 2113703 w 2215303"/>
                  <a:gd name="connsiteY89" fmla="*/ 699347 h 1502410"/>
                  <a:gd name="connsiteX90" fmla="*/ 2080683 w 2215303"/>
                  <a:gd name="connsiteY90" fmla="*/ 717127 h 1502410"/>
                  <a:gd name="connsiteX91" fmla="*/ 2045123 w 2215303"/>
                  <a:gd name="connsiteY91" fmla="*/ 724747 h 1502410"/>
                  <a:gd name="connsiteX92" fmla="*/ 2012103 w 2215303"/>
                  <a:gd name="connsiteY92" fmla="*/ 719667 h 1502410"/>
                  <a:gd name="connsiteX93" fmla="*/ 1986703 w 2215303"/>
                  <a:gd name="connsiteY93" fmla="*/ 714587 h 1502410"/>
                  <a:gd name="connsiteX94" fmla="*/ 1925743 w 2215303"/>
                  <a:gd name="connsiteY94" fmla="*/ 729827 h 1502410"/>
                  <a:gd name="connsiteX95" fmla="*/ 1887643 w 2215303"/>
                  <a:gd name="connsiteY95" fmla="*/ 734907 h 1502410"/>
                  <a:gd name="connsiteX96" fmla="*/ 1844463 w 2215303"/>
                  <a:gd name="connsiteY96" fmla="*/ 719667 h 1502410"/>
                  <a:gd name="connsiteX97" fmla="*/ 1824143 w 2215303"/>
                  <a:gd name="connsiteY97" fmla="*/ 701887 h 1502410"/>
                  <a:gd name="connsiteX98" fmla="*/ 1821603 w 2215303"/>
                  <a:gd name="connsiteY98" fmla="*/ 668867 h 1502410"/>
                  <a:gd name="connsiteX99" fmla="*/ 1806363 w 2215303"/>
                  <a:gd name="connsiteY99" fmla="*/ 661247 h 1502410"/>
                  <a:gd name="connsiteX100" fmla="*/ 1775883 w 2215303"/>
                  <a:gd name="connsiteY100" fmla="*/ 671407 h 1502410"/>
                  <a:gd name="connsiteX101" fmla="*/ 1755563 w 2215303"/>
                  <a:gd name="connsiteY101" fmla="*/ 663787 h 1502410"/>
                  <a:gd name="connsiteX102" fmla="*/ 1747943 w 2215303"/>
                  <a:gd name="connsiteY102" fmla="*/ 653627 h 1502410"/>
                  <a:gd name="connsiteX103" fmla="*/ 1725083 w 2215303"/>
                  <a:gd name="connsiteY103" fmla="*/ 668867 h 1502410"/>
                  <a:gd name="connsiteX104" fmla="*/ 1694603 w 2215303"/>
                  <a:gd name="connsiteY104" fmla="*/ 686647 h 1502410"/>
                  <a:gd name="connsiteX105" fmla="*/ 1674283 w 2215303"/>
                  <a:gd name="connsiteY105" fmla="*/ 701887 h 1502410"/>
                  <a:gd name="connsiteX106" fmla="*/ 1681903 w 2215303"/>
                  <a:gd name="connsiteY106" fmla="*/ 722207 h 1502410"/>
                  <a:gd name="connsiteX107" fmla="*/ 1689523 w 2215303"/>
                  <a:gd name="connsiteY107" fmla="*/ 742527 h 1502410"/>
                  <a:gd name="connsiteX108" fmla="*/ 1684443 w 2215303"/>
                  <a:gd name="connsiteY108" fmla="*/ 770467 h 1502410"/>
                  <a:gd name="connsiteX109" fmla="*/ 1699683 w 2215303"/>
                  <a:gd name="connsiteY109" fmla="*/ 783167 h 1502410"/>
                  <a:gd name="connsiteX110" fmla="*/ 1674283 w 2215303"/>
                  <a:gd name="connsiteY110" fmla="*/ 803487 h 1502410"/>
                  <a:gd name="connsiteX111" fmla="*/ 1656503 w 2215303"/>
                  <a:gd name="connsiteY111" fmla="*/ 826347 h 1502410"/>
                  <a:gd name="connsiteX112" fmla="*/ 1664123 w 2215303"/>
                  <a:gd name="connsiteY112" fmla="*/ 851747 h 1502410"/>
                  <a:gd name="connsiteX113" fmla="*/ 1692063 w 2215303"/>
                  <a:gd name="connsiteY113" fmla="*/ 874607 h 1502410"/>
                  <a:gd name="connsiteX114" fmla="*/ 1725083 w 2215303"/>
                  <a:gd name="connsiteY114" fmla="*/ 894927 h 1502410"/>
                  <a:gd name="connsiteX115" fmla="*/ 1750483 w 2215303"/>
                  <a:gd name="connsiteY115" fmla="*/ 907627 h 1502410"/>
                  <a:gd name="connsiteX116" fmla="*/ 1773343 w 2215303"/>
                  <a:gd name="connsiteY116" fmla="*/ 920327 h 1502410"/>
                  <a:gd name="connsiteX117" fmla="*/ 1786043 w 2215303"/>
                  <a:gd name="connsiteY117" fmla="*/ 953347 h 1502410"/>
                  <a:gd name="connsiteX118" fmla="*/ 1788583 w 2215303"/>
                  <a:gd name="connsiteY118" fmla="*/ 973667 h 1502410"/>
                  <a:gd name="connsiteX119" fmla="*/ 1821603 w 2215303"/>
                  <a:gd name="connsiteY119" fmla="*/ 1052407 h 1502410"/>
                  <a:gd name="connsiteX120" fmla="*/ 1847003 w 2215303"/>
                  <a:gd name="connsiteY120" fmla="*/ 1075267 h 1502410"/>
                  <a:gd name="connsiteX121" fmla="*/ 1877483 w 2215303"/>
                  <a:gd name="connsiteY121" fmla="*/ 1082887 h 1502410"/>
                  <a:gd name="connsiteX122" fmla="*/ 1923203 w 2215303"/>
                  <a:gd name="connsiteY122" fmla="*/ 1090507 h 1502410"/>
                  <a:gd name="connsiteX123" fmla="*/ 1902883 w 2215303"/>
                  <a:gd name="connsiteY123" fmla="*/ 1115907 h 1502410"/>
                  <a:gd name="connsiteX124" fmla="*/ 1844463 w 2215303"/>
                  <a:gd name="connsiteY124" fmla="*/ 1143847 h 1502410"/>
                  <a:gd name="connsiteX125" fmla="*/ 1811443 w 2215303"/>
                  <a:gd name="connsiteY125" fmla="*/ 1159087 h 1502410"/>
                  <a:gd name="connsiteX126" fmla="*/ 1796203 w 2215303"/>
                  <a:gd name="connsiteY126" fmla="*/ 1174327 h 1502410"/>
                  <a:gd name="connsiteX127" fmla="*/ 1775883 w 2215303"/>
                  <a:gd name="connsiteY127" fmla="*/ 1202267 h 1502410"/>
                  <a:gd name="connsiteX128" fmla="*/ 1740323 w 2215303"/>
                  <a:gd name="connsiteY128" fmla="*/ 1212427 h 1502410"/>
                  <a:gd name="connsiteX129" fmla="*/ 1704763 w 2215303"/>
                  <a:gd name="connsiteY129" fmla="*/ 1214967 h 1502410"/>
                  <a:gd name="connsiteX130" fmla="*/ 1648883 w 2215303"/>
                  <a:gd name="connsiteY130" fmla="*/ 1268307 h 1502410"/>
                  <a:gd name="connsiteX131" fmla="*/ 1631103 w 2215303"/>
                  <a:gd name="connsiteY131" fmla="*/ 1270847 h 1502410"/>
                  <a:gd name="connsiteX132" fmla="*/ 1641263 w 2215303"/>
                  <a:gd name="connsiteY132" fmla="*/ 1296247 h 1502410"/>
                  <a:gd name="connsiteX133" fmla="*/ 1704763 w 2215303"/>
                  <a:gd name="connsiteY133" fmla="*/ 1314027 h 1502410"/>
                  <a:gd name="connsiteX134" fmla="*/ 1735243 w 2215303"/>
                  <a:gd name="connsiteY134" fmla="*/ 1339427 h 1502410"/>
                  <a:gd name="connsiteX135" fmla="*/ 1714923 w 2215303"/>
                  <a:gd name="connsiteY135" fmla="*/ 1347047 h 1502410"/>
                  <a:gd name="connsiteX136" fmla="*/ 1694603 w 2215303"/>
                  <a:gd name="connsiteY136" fmla="*/ 1359747 h 1502410"/>
                  <a:gd name="connsiteX137" fmla="*/ 1692063 w 2215303"/>
                  <a:gd name="connsiteY137" fmla="*/ 1387687 h 1502410"/>
                  <a:gd name="connsiteX138" fmla="*/ 1689523 w 2215303"/>
                  <a:gd name="connsiteY138" fmla="*/ 1408007 h 1502410"/>
                  <a:gd name="connsiteX139" fmla="*/ 1686983 w 2215303"/>
                  <a:gd name="connsiteY139" fmla="*/ 1435947 h 1502410"/>
                  <a:gd name="connsiteX140" fmla="*/ 1697143 w 2215303"/>
                  <a:gd name="connsiteY140" fmla="*/ 1484207 h 1502410"/>
                  <a:gd name="connsiteX141" fmla="*/ 1661583 w 2215303"/>
                  <a:gd name="connsiteY141" fmla="*/ 1501987 h 1502410"/>
                  <a:gd name="connsiteX142" fmla="*/ 1620943 w 2215303"/>
                  <a:gd name="connsiteY142" fmla="*/ 1486747 h 1502410"/>
                  <a:gd name="connsiteX143" fmla="*/ 1559983 w 2215303"/>
                  <a:gd name="connsiteY143" fmla="*/ 1489287 h 1502410"/>
                  <a:gd name="connsiteX144" fmla="*/ 1552363 w 2215303"/>
                  <a:gd name="connsiteY144" fmla="*/ 1443567 h 1502410"/>
                  <a:gd name="connsiteX145" fmla="*/ 1542203 w 2215303"/>
                  <a:gd name="connsiteY145" fmla="*/ 1423247 h 1502410"/>
                  <a:gd name="connsiteX146" fmla="*/ 1519343 w 2215303"/>
                  <a:gd name="connsiteY146" fmla="*/ 1433407 h 1502410"/>
                  <a:gd name="connsiteX147" fmla="*/ 1506643 w 2215303"/>
                  <a:gd name="connsiteY147" fmla="*/ 1405467 h 1502410"/>
                  <a:gd name="connsiteX148" fmla="*/ 1521883 w 2215303"/>
                  <a:gd name="connsiteY148" fmla="*/ 1377527 h 1502410"/>
                  <a:gd name="connsiteX149" fmla="*/ 1506643 w 2215303"/>
                  <a:gd name="connsiteY149" fmla="*/ 1334347 h 1502410"/>
                  <a:gd name="connsiteX150" fmla="*/ 1496483 w 2215303"/>
                  <a:gd name="connsiteY150" fmla="*/ 1296247 h 1502410"/>
                  <a:gd name="connsiteX151" fmla="*/ 1435523 w 2215303"/>
                  <a:gd name="connsiteY151" fmla="*/ 1281007 h 1502410"/>
                  <a:gd name="connsiteX152" fmla="*/ 1399963 w 2215303"/>
                  <a:gd name="connsiteY152" fmla="*/ 1303867 h 1502410"/>
                  <a:gd name="connsiteX153" fmla="*/ 1379643 w 2215303"/>
                  <a:gd name="connsiteY153" fmla="*/ 1341967 h 1502410"/>
                  <a:gd name="connsiteX154" fmla="*/ 1336463 w 2215303"/>
                  <a:gd name="connsiteY154" fmla="*/ 1359747 h 1502410"/>
                  <a:gd name="connsiteX155" fmla="*/ 1305983 w 2215303"/>
                  <a:gd name="connsiteY155" fmla="*/ 1364827 h 1502410"/>
                  <a:gd name="connsiteX156" fmla="*/ 1288203 w 2215303"/>
                  <a:gd name="connsiteY156" fmla="*/ 1349587 h 1502410"/>
                  <a:gd name="connsiteX157" fmla="*/ 1285663 w 2215303"/>
                  <a:gd name="connsiteY157" fmla="*/ 1331807 h 1502410"/>
                  <a:gd name="connsiteX158" fmla="*/ 1255183 w 2215303"/>
                  <a:gd name="connsiteY158" fmla="*/ 1336887 h 1502410"/>
                  <a:gd name="connsiteX159" fmla="*/ 1257723 w 2215303"/>
                  <a:gd name="connsiteY159" fmla="*/ 1316567 h 1502410"/>
                  <a:gd name="connsiteX160" fmla="*/ 1229783 w 2215303"/>
                  <a:gd name="connsiteY160" fmla="*/ 1303867 h 1502410"/>
                  <a:gd name="connsiteX161" fmla="*/ 1219623 w 2215303"/>
                  <a:gd name="connsiteY161" fmla="*/ 1281007 h 1502410"/>
                  <a:gd name="connsiteX162" fmla="*/ 1191683 w 2215303"/>
                  <a:gd name="connsiteY162" fmla="*/ 1296247 h 1502410"/>
                  <a:gd name="connsiteX163" fmla="*/ 1148503 w 2215303"/>
                  <a:gd name="connsiteY163" fmla="*/ 1286087 h 1502410"/>
                  <a:gd name="connsiteX164" fmla="*/ 1130723 w 2215303"/>
                  <a:gd name="connsiteY164" fmla="*/ 1273387 h 1502410"/>
                  <a:gd name="connsiteX165" fmla="*/ 1095163 w 2215303"/>
                  <a:gd name="connsiteY165" fmla="*/ 1258147 h 1502410"/>
                  <a:gd name="connsiteX166" fmla="*/ 1082463 w 2215303"/>
                  <a:gd name="connsiteY166" fmla="*/ 1220047 h 1502410"/>
                  <a:gd name="connsiteX167" fmla="*/ 1090083 w 2215303"/>
                  <a:gd name="connsiteY167" fmla="*/ 1174327 h 1502410"/>
                  <a:gd name="connsiteX168" fmla="*/ 1062143 w 2215303"/>
                  <a:gd name="connsiteY168" fmla="*/ 1151467 h 1502410"/>
                  <a:gd name="connsiteX169" fmla="*/ 1064683 w 2215303"/>
                  <a:gd name="connsiteY169" fmla="*/ 1090507 h 1502410"/>
                  <a:gd name="connsiteX170" fmla="*/ 1074843 w 2215303"/>
                  <a:gd name="connsiteY170" fmla="*/ 1057487 h 1502410"/>
                  <a:gd name="connsiteX171" fmla="*/ 1067223 w 2215303"/>
                  <a:gd name="connsiteY171" fmla="*/ 1016847 h 1502410"/>
                  <a:gd name="connsiteX172" fmla="*/ 1029123 w 2215303"/>
                  <a:gd name="connsiteY172" fmla="*/ 983827 h 1502410"/>
                  <a:gd name="connsiteX173" fmla="*/ 960543 w 2215303"/>
                  <a:gd name="connsiteY173" fmla="*/ 976207 h 1502410"/>
                  <a:gd name="connsiteX174" fmla="*/ 876723 w 2215303"/>
                  <a:gd name="connsiteY174" fmla="*/ 983827 h 1502410"/>
                  <a:gd name="connsiteX175" fmla="*/ 803063 w 2215303"/>
                  <a:gd name="connsiteY175" fmla="*/ 986367 h 1502410"/>
                  <a:gd name="connsiteX176" fmla="*/ 782743 w 2215303"/>
                  <a:gd name="connsiteY176" fmla="*/ 973667 h 1502410"/>
                  <a:gd name="connsiteX177" fmla="*/ 782743 w 2215303"/>
                  <a:gd name="connsiteY177" fmla="*/ 953347 h 1502410"/>
                  <a:gd name="connsiteX178" fmla="*/ 721783 w 2215303"/>
                  <a:gd name="connsiteY178" fmla="*/ 958427 h 1502410"/>
                  <a:gd name="connsiteX179" fmla="*/ 665903 w 2215303"/>
                  <a:gd name="connsiteY179" fmla="*/ 978747 h 1502410"/>
                  <a:gd name="connsiteX180" fmla="*/ 625263 w 2215303"/>
                  <a:gd name="connsiteY180" fmla="*/ 981287 h 1502410"/>
                  <a:gd name="connsiteX181" fmla="*/ 592243 w 2215303"/>
                  <a:gd name="connsiteY181" fmla="*/ 960967 h 1502410"/>
                  <a:gd name="connsiteX182" fmla="*/ 559223 w 2215303"/>
                  <a:gd name="connsiteY182" fmla="*/ 958427 h 1502410"/>
                  <a:gd name="connsiteX183" fmla="*/ 533823 w 2215303"/>
                  <a:gd name="connsiteY183" fmla="*/ 905087 h 1502410"/>
                  <a:gd name="connsiteX184" fmla="*/ 541443 w 2215303"/>
                  <a:gd name="connsiteY184" fmla="*/ 856827 h 1502410"/>
                  <a:gd name="connsiteX185" fmla="*/ 569383 w 2215303"/>
                  <a:gd name="connsiteY185" fmla="*/ 788247 h 1502410"/>
                  <a:gd name="connsiteX186" fmla="*/ 554143 w 2215303"/>
                  <a:gd name="connsiteY186" fmla="*/ 755227 h 1502410"/>
                  <a:gd name="connsiteX187" fmla="*/ 559223 w 2215303"/>
                  <a:gd name="connsiteY187" fmla="*/ 706967 h 1502410"/>
                  <a:gd name="connsiteX188" fmla="*/ 505883 w 2215303"/>
                  <a:gd name="connsiteY188" fmla="*/ 694267 h 1502410"/>
                  <a:gd name="connsiteX189" fmla="*/ 483023 w 2215303"/>
                  <a:gd name="connsiteY189" fmla="*/ 671407 h 1502410"/>
                  <a:gd name="connsiteX190" fmla="*/ 450003 w 2215303"/>
                  <a:gd name="connsiteY190" fmla="*/ 676487 h 1502410"/>
                  <a:gd name="connsiteX191" fmla="*/ 437303 w 2215303"/>
                  <a:gd name="connsiteY191" fmla="*/ 653627 h 1502410"/>
                  <a:gd name="connsiteX192" fmla="*/ 404283 w 2215303"/>
                  <a:gd name="connsiteY192" fmla="*/ 668867 h 1502410"/>
                  <a:gd name="connsiteX193" fmla="*/ 411903 w 2215303"/>
                  <a:gd name="connsiteY193" fmla="*/ 691727 h 1502410"/>
                  <a:gd name="connsiteX194" fmla="*/ 383963 w 2215303"/>
                  <a:gd name="connsiteY194" fmla="*/ 694267 h 1502410"/>
                  <a:gd name="connsiteX195" fmla="*/ 350943 w 2215303"/>
                  <a:gd name="connsiteY195" fmla="*/ 691727 h 1502410"/>
                  <a:gd name="connsiteX196" fmla="*/ 340783 w 2215303"/>
                  <a:gd name="connsiteY196" fmla="*/ 717127 h 1502410"/>
                  <a:gd name="connsiteX197" fmla="*/ 358563 w 2215303"/>
                  <a:gd name="connsiteY197" fmla="*/ 757767 h 1502410"/>
                  <a:gd name="connsiteX198" fmla="*/ 343323 w 2215303"/>
                  <a:gd name="connsiteY198" fmla="*/ 773007 h 1502410"/>
                  <a:gd name="connsiteX199" fmla="*/ 292523 w 2215303"/>
                  <a:gd name="connsiteY199" fmla="*/ 785707 h 1502410"/>
                  <a:gd name="connsiteX200" fmla="*/ 254423 w 2215303"/>
                  <a:gd name="connsiteY200" fmla="*/ 821267 h 1502410"/>
                  <a:gd name="connsiteX201" fmla="*/ 241723 w 2215303"/>
                  <a:gd name="connsiteY201" fmla="*/ 803487 h 1502410"/>
                  <a:gd name="connsiteX202" fmla="*/ 241723 w 2215303"/>
                  <a:gd name="connsiteY202" fmla="*/ 773007 h 1502410"/>
                  <a:gd name="connsiteX203" fmla="*/ 208703 w 2215303"/>
                  <a:gd name="connsiteY203" fmla="*/ 765387 h 1502410"/>
                  <a:gd name="connsiteX204" fmla="*/ 213783 w 2215303"/>
                  <a:gd name="connsiteY204" fmla="*/ 790787 h 1502410"/>
                  <a:gd name="connsiteX205" fmla="*/ 206163 w 2215303"/>
                  <a:gd name="connsiteY205" fmla="*/ 806027 h 1502410"/>
                  <a:gd name="connsiteX206" fmla="*/ 188383 w 2215303"/>
                  <a:gd name="connsiteY206" fmla="*/ 790787 h 1502410"/>
                  <a:gd name="connsiteX207" fmla="*/ 170603 w 2215303"/>
                  <a:gd name="connsiteY207" fmla="*/ 811107 h 1502410"/>
                  <a:gd name="connsiteX208" fmla="*/ 178223 w 2215303"/>
                  <a:gd name="connsiteY208" fmla="*/ 833967 h 1502410"/>
                  <a:gd name="connsiteX209" fmla="*/ 165523 w 2215303"/>
                  <a:gd name="connsiteY209" fmla="*/ 841587 h 1502410"/>
                  <a:gd name="connsiteX210" fmla="*/ 170603 w 2215303"/>
                  <a:gd name="connsiteY210" fmla="*/ 872067 h 1502410"/>
                  <a:gd name="connsiteX211" fmla="*/ 135043 w 2215303"/>
                  <a:gd name="connsiteY211" fmla="*/ 879687 h 1502410"/>
                  <a:gd name="connsiteX212" fmla="*/ 58843 w 2215303"/>
                  <a:gd name="connsiteY212" fmla="*/ 902547 h 1502410"/>
                  <a:gd name="connsiteX0" fmla="*/ 58843 w 2215303"/>
                  <a:gd name="connsiteY0" fmla="*/ 902547 h 1502410"/>
                  <a:gd name="connsiteX1" fmla="*/ 5503 w 2215303"/>
                  <a:gd name="connsiteY1" fmla="*/ 841587 h 1502410"/>
                  <a:gd name="connsiteX2" fmla="*/ 25823 w 2215303"/>
                  <a:gd name="connsiteY2" fmla="*/ 821267 h 1502410"/>
                  <a:gd name="connsiteX3" fmla="*/ 61383 w 2215303"/>
                  <a:gd name="connsiteY3" fmla="*/ 788247 h 1502410"/>
                  <a:gd name="connsiteX4" fmla="*/ 86783 w 2215303"/>
                  <a:gd name="connsiteY4" fmla="*/ 757767 h 1502410"/>
                  <a:gd name="connsiteX5" fmla="*/ 94403 w 2215303"/>
                  <a:gd name="connsiteY5" fmla="*/ 717127 h 1502410"/>
                  <a:gd name="connsiteX6" fmla="*/ 89323 w 2215303"/>
                  <a:gd name="connsiteY6" fmla="*/ 686647 h 1502410"/>
                  <a:gd name="connsiteX7" fmla="*/ 99483 w 2215303"/>
                  <a:gd name="connsiteY7" fmla="*/ 651087 h 1502410"/>
                  <a:gd name="connsiteX8" fmla="*/ 94403 w 2215303"/>
                  <a:gd name="connsiteY8" fmla="*/ 587587 h 1502410"/>
                  <a:gd name="connsiteX9" fmla="*/ 76623 w 2215303"/>
                  <a:gd name="connsiteY9" fmla="*/ 541867 h 1502410"/>
                  <a:gd name="connsiteX10" fmla="*/ 66463 w 2215303"/>
                  <a:gd name="connsiteY10" fmla="*/ 506307 h 1502410"/>
                  <a:gd name="connsiteX11" fmla="*/ 69003 w 2215303"/>
                  <a:gd name="connsiteY11" fmla="*/ 475827 h 1502410"/>
                  <a:gd name="connsiteX12" fmla="*/ 56303 w 2215303"/>
                  <a:gd name="connsiteY12" fmla="*/ 435187 h 1502410"/>
                  <a:gd name="connsiteX13" fmla="*/ 48683 w 2215303"/>
                  <a:gd name="connsiteY13" fmla="*/ 386927 h 1502410"/>
                  <a:gd name="connsiteX14" fmla="*/ 63923 w 2215303"/>
                  <a:gd name="connsiteY14" fmla="*/ 389467 h 1502410"/>
                  <a:gd name="connsiteX15" fmla="*/ 66463 w 2215303"/>
                  <a:gd name="connsiteY15" fmla="*/ 402167 h 1502410"/>
                  <a:gd name="connsiteX16" fmla="*/ 79163 w 2215303"/>
                  <a:gd name="connsiteY16" fmla="*/ 379307 h 1502410"/>
                  <a:gd name="connsiteX17" fmla="*/ 137583 w 2215303"/>
                  <a:gd name="connsiteY17" fmla="*/ 358987 h 1502410"/>
                  <a:gd name="connsiteX18" fmla="*/ 173143 w 2215303"/>
                  <a:gd name="connsiteY18" fmla="*/ 364067 h 1502410"/>
                  <a:gd name="connsiteX19" fmla="*/ 135043 w 2215303"/>
                  <a:gd name="connsiteY19" fmla="*/ 407247 h 1502410"/>
                  <a:gd name="connsiteX20" fmla="*/ 91863 w 2215303"/>
                  <a:gd name="connsiteY20" fmla="*/ 407247 h 1502410"/>
                  <a:gd name="connsiteX21" fmla="*/ 74083 w 2215303"/>
                  <a:gd name="connsiteY21" fmla="*/ 422487 h 1502410"/>
                  <a:gd name="connsiteX22" fmla="*/ 69003 w 2215303"/>
                  <a:gd name="connsiteY22" fmla="*/ 478367 h 1502410"/>
                  <a:gd name="connsiteX23" fmla="*/ 114723 w 2215303"/>
                  <a:gd name="connsiteY23" fmla="*/ 513927 h 1502410"/>
                  <a:gd name="connsiteX24" fmla="*/ 140123 w 2215303"/>
                  <a:gd name="connsiteY24" fmla="*/ 513927 h 1502410"/>
                  <a:gd name="connsiteX25" fmla="*/ 157903 w 2215303"/>
                  <a:gd name="connsiteY25" fmla="*/ 463127 h 1502410"/>
                  <a:gd name="connsiteX26" fmla="*/ 175683 w 2215303"/>
                  <a:gd name="connsiteY26" fmla="*/ 414867 h 1502410"/>
                  <a:gd name="connsiteX27" fmla="*/ 208703 w 2215303"/>
                  <a:gd name="connsiteY27" fmla="*/ 356447 h 1502410"/>
                  <a:gd name="connsiteX28" fmla="*/ 249343 w 2215303"/>
                  <a:gd name="connsiteY28" fmla="*/ 341207 h 1502410"/>
                  <a:gd name="connsiteX29" fmla="*/ 350943 w 2215303"/>
                  <a:gd name="connsiteY29" fmla="*/ 308187 h 1502410"/>
                  <a:gd name="connsiteX30" fmla="*/ 429683 w 2215303"/>
                  <a:gd name="connsiteY30" fmla="*/ 295487 h 1502410"/>
                  <a:gd name="connsiteX31" fmla="*/ 485563 w 2215303"/>
                  <a:gd name="connsiteY31" fmla="*/ 272627 h 1502410"/>
                  <a:gd name="connsiteX32" fmla="*/ 549063 w 2215303"/>
                  <a:gd name="connsiteY32" fmla="*/ 265007 h 1502410"/>
                  <a:gd name="connsiteX33" fmla="*/ 610023 w 2215303"/>
                  <a:gd name="connsiteY33" fmla="*/ 254847 h 1502410"/>
                  <a:gd name="connsiteX34" fmla="*/ 693843 w 2215303"/>
                  <a:gd name="connsiteY34" fmla="*/ 171027 h 1502410"/>
                  <a:gd name="connsiteX35" fmla="*/ 726863 w 2215303"/>
                  <a:gd name="connsiteY35" fmla="*/ 150707 h 1502410"/>
                  <a:gd name="connsiteX36" fmla="*/ 762423 w 2215303"/>
                  <a:gd name="connsiteY36" fmla="*/ 125307 h 1502410"/>
                  <a:gd name="connsiteX37" fmla="*/ 818303 w 2215303"/>
                  <a:gd name="connsiteY37" fmla="*/ 115147 h 1502410"/>
                  <a:gd name="connsiteX38" fmla="*/ 871643 w 2215303"/>
                  <a:gd name="connsiteY38" fmla="*/ 112607 h 1502410"/>
                  <a:gd name="connsiteX39" fmla="*/ 909743 w 2215303"/>
                  <a:gd name="connsiteY39" fmla="*/ 69427 h 1502410"/>
                  <a:gd name="connsiteX40" fmla="*/ 988483 w 2215303"/>
                  <a:gd name="connsiteY40" fmla="*/ 54187 h 1502410"/>
                  <a:gd name="connsiteX41" fmla="*/ 1097703 w 2215303"/>
                  <a:gd name="connsiteY41" fmla="*/ 23707 h 1502410"/>
                  <a:gd name="connsiteX42" fmla="*/ 1189143 w 2215303"/>
                  <a:gd name="connsiteY42" fmla="*/ 13547 h 1502410"/>
                  <a:gd name="connsiteX43" fmla="*/ 1237403 w 2215303"/>
                  <a:gd name="connsiteY43" fmla="*/ 3387 h 1502410"/>
                  <a:gd name="connsiteX44" fmla="*/ 1275503 w 2215303"/>
                  <a:gd name="connsiteY44" fmla="*/ 5927 h 1502410"/>
                  <a:gd name="connsiteX45" fmla="*/ 1326303 w 2215303"/>
                  <a:gd name="connsiteY45" fmla="*/ 38947 h 1502410"/>
                  <a:gd name="connsiteX46" fmla="*/ 1384723 w 2215303"/>
                  <a:gd name="connsiteY46" fmla="*/ 61807 h 1502410"/>
                  <a:gd name="connsiteX47" fmla="*/ 1410123 w 2215303"/>
                  <a:gd name="connsiteY47" fmla="*/ 79587 h 1502410"/>
                  <a:gd name="connsiteX48" fmla="*/ 1422823 w 2215303"/>
                  <a:gd name="connsiteY48" fmla="*/ 99907 h 1502410"/>
                  <a:gd name="connsiteX49" fmla="*/ 1417743 w 2215303"/>
                  <a:gd name="connsiteY49" fmla="*/ 112607 h 1502410"/>
                  <a:gd name="connsiteX50" fmla="*/ 1397423 w 2215303"/>
                  <a:gd name="connsiteY50" fmla="*/ 79587 h 1502410"/>
                  <a:gd name="connsiteX51" fmla="*/ 1354243 w 2215303"/>
                  <a:gd name="connsiteY51" fmla="*/ 61807 h 1502410"/>
                  <a:gd name="connsiteX52" fmla="*/ 1321223 w 2215303"/>
                  <a:gd name="connsiteY52" fmla="*/ 51647 h 1502410"/>
                  <a:gd name="connsiteX53" fmla="*/ 1285663 w 2215303"/>
                  <a:gd name="connsiteY53" fmla="*/ 44027 h 1502410"/>
                  <a:gd name="connsiteX54" fmla="*/ 1290743 w 2215303"/>
                  <a:gd name="connsiteY54" fmla="*/ 79587 h 1502410"/>
                  <a:gd name="connsiteX55" fmla="*/ 1311063 w 2215303"/>
                  <a:gd name="connsiteY55" fmla="*/ 107527 h 1502410"/>
                  <a:gd name="connsiteX56" fmla="*/ 1323763 w 2215303"/>
                  <a:gd name="connsiteY56" fmla="*/ 130387 h 1502410"/>
                  <a:gd name="connsiteX57" fmla="*/ 1321223 w 2215303"/>
                  <a:gd name="connsiteY57" fmla="*/ 173567 h 1502410"/>
                  <a:gd name="connsiteX58" fmla="*/ 1346623 w 2215303"/>
                  <a:gd name="connsiteY58" fmla="*/ 198967 h 1502410"/>
                  <a:gd name="connsiteX59" fmla="*/ 1392343 w 2215303"/>
                  <a:gd name="connsiteY59" fmla="*/ 231987 h 1502410"/>
                  <a:gd name="connsiteX60" fmla="*/ 1473623 w 2215303"/>
                  <a:gd name="connsiteY60" fmla="*/ 237067 h 1502410"/>
                  <a:gd name="connsiteX61" fmla="*/ 1557443 w 2215303"/>
                  <a:gd name="connsiteY61" fmla="*/ 234527 h 1502410"/>
                  <a:gd name="connsiteX62" fmla="*/ 1623483 w 2215303"/>
                  <a:gd name="connsiteY62" fmla="*/ 216747 h 1502410"/>
                  <a:gd name="connsiteX63" fmla="*/ 1646343 w 2215303"/>
                  <a:gd name="connsiteY63" fmla="*/ 211667 h 1502410"/>
                  <a:gd name="connsiteX64" fmla="*/ 1697143 w 2215303"/>
                  <a:gd name="connsiteY64" fmla="*/ 196427 h 1502410"/>
                  <a:gd name="connsiteX65" fmla="*/ 1722543 w 2215303"/>
                  <a:gd name="connsiteY65" fmla="*/ 221827 h 1502410"/>
                  <a:gd name="connsiteX66" fmla="*/ 1763183 w 2215303"/>
                  <a:gd name="connsiteY66" fmla="*/ 216747 h 1502410"/>
                  <a:gd name="connsiteX67" fmla="*/ 1824143 w 2215303"/>
                  <a:gd name="connsiteY67" fmla="*/ 224367 h 1502410"/>
                  <a:gd name="connsiteX68" fmla="*/ 1847003 w 2215303"/>
                  <a:gd name="connsiteY68" fmla="*/ 226907 h 1502410"/>
                  <a:gd name="connsiteX69" fmla="*/ 1946063 w 2215303"/>
                  <a:gd name="connsiteY69" fmla="*/ 237067 h 1502410"/>
                  <a:gd name="connsiteX70" fmla="*/ 2101003 w 2215303"/>
                  <a:gd name="connsiteY70" fmla="*/ 252307 h 1502410"/>
                  <a:gd name="connsiteX71" fmla="*/ 2179743 w 2215303"/>
                  <a:gd name="connsiteY71" fmla="*/ 257387 h 1502410"/>
                  <a:gd name="connsiteX72" fmla="*/ 2197523 w 2215303"/>
                  <a:gd name="connsiteY72" fmla="*/ 267547 h 1502410"/>
                  <a:gd name="connsiteX73" fmla="*/ 2210223 w 2215303"/>
                  <a:gd name="connsiteY73" fmla="*/ 313267 h 1502410"/>
                  <a:gd name="connsiteX74" fmla="*/ 2205143 w 2215303"/>
                  <a:gd name="connsiteY74" fmla="*/ 331047 h 1502410"/>
                  <a:gd name="connsiteX75" fmla="*/ 2189903 w 2215303"/>
                  <a:gd name="connsiteY75" fmla="*/ 353907 h 1502410"/>
                  <a:gd name="connsiteX76" fmla="*/ 2202603 w 2215303"/>
                  <a:gd name="connsiteY76" fmla="*/ 379307 h 1502410"/>
                  <a:gd name="connsiteX77" fmla="*/ 2215303 w 2215303"/>
                  <a:gd name="connsiteY77" fmla="*/ 404707 h 1502410"/>
                  <a:gd name="connsiteX78" fmla="*/ 2202603 w 2215303"/>
                  <a:gd name="connsiteY78" fmla="*/ 417407 h 1502410"/>
                  <a:gd name="connsiteX79" fmla="*/ 2177203 w 2215303"/>
                  <a:gd name="connsiteY79" fmla="*/ 427567 h 1502410"/>
                  <a:gd name="connsiteX80" fmla="*/ 2184823 w 2215303"/>
                  <a:gd name="connsiteY80" fmla="*/ 455507 h 1502410"/>
                  <a:gd name="connsiteX81" fmla="*/ 2189903 w 2215303"/>
                  <a:gd name="connsiteY81" fmla="*/ 468207 h 1502410"/>
                  <a:gd name="connsiteX82" fmla="*/ 2177203 w 2215303"/>
                  <a:gd name="connsiteY82" fmla="*/ 493607 h 1502410"/>
                  <a:gd name="connsiteX83" fmla="*/ 2184823 w 2215303"/>
                  <a:gd name="connsiteY83" fmla="*/ 557107 h 1502410"/>
                  <a:gd name="connsiteX84" fmla="*/ 2156883 w 2215303"/>
                  <a:gd name="connsiteY84" fmla="*/ 587587 h 1502410"/>
                  <a:gd name="connsiteX85" fmla="*/ 2123863 w 2215303"/>
                  <a:gd name="connsiteY85" fmla="*/ 625687 h 1502410"/>
                  <a:gd name="connsiteX86" fmla="*/ 2121323 w 2215303"/>
                  <a:gd name="connsiteY86" fmla="*/ 651087 h 1502410"/>
                  <a:gd name="connsiteX87" fmla="*/ 2123863 w 2215303"/>
                  <a:gd name="connsiteY87" fmla="*/ 681567 h 1502410"/>
                  <a:gd name="connsiteX88" fmla="*/ 2113703 w 2215303"/>
                  <a:gd name="connsiteY88" fmla="*/ 699347 h 1502410"/>
                  <a:gd name="connsiteX89" fmla="*/ 2080683 w 2215303"/>
                  <a:gd name="connsiteY89" fmla="*/ 717127 h 1502410"/>
                  <a:gd name="connsiteX90" fmla="*/ 2045123 w 2215303"/>
                  <a:gd name="connsiteY90" fmla="*/ 724747 h 1502410"/>
                  <a:gd name="connsiteX91" fmla="*/ 2012103 w 2215303"/>
                  <a:gd name="connsiteY91" fmla="*/ 719667 h 1502410"/>
                  <a:gd name="connsiteX92" fmla="*/ 1986703 w 2215303"/>
                  <a:gd name="connsiteY92" fmla="*/ 714587 h 1502410"/>
                  <a:gd name="connsiteX93" fmla="*/ 1925743 w 2215303"/>
                  <a:gd name="connsiteY93" fmla="*/ 729827 h 1502410"/>
                  <a:gd name="connsiteX94" fmla="*/ 1887643 w 2215303"/>
                  <a:gd name="connsiteY94" fmla="*/ 734907 h 1502410"/>
                  <a:gd name="connsiteX95" fmla="*/ 1844463 w 2215303"/>
                  <a:gd name="connsiteY95" fmla="*/ 719667 h 1502410"/>
                  <a:gd name="connsiteX96" fmla="*/ 1824143 w 2215303"/>
                  <a:gd name="connsiteY96" fmla="*/ 701887 h 1502410"/>
                  <a:gd name="connsiteX97" fmla="*/ 1821603 w 2215303"/>
                  <a:gd name="connsiteY97" fmla="*/ 668867 h 1502410"/>
                  <a:gd name="connsiteX98" fmla="*/ 1806363 w 2215303"/>
                  <a:gd name="connsiteY98" fmla="*/ 661247 h 1502410"/>
                  <a:gd name="connsiteX99" fmla="*/ 1775883 w 2215303"/>
                  <a:gd name="connsiteY99" fmla="*/ 671407 h 1502410"/>
                  <a:gd name="connsiteX100" fmla="*/ 1755563 w 2215303"/>
                  <a:gd name="connsiteY100" fmla="*/ 663787 h 1502410"/>
                  <a:gd name="connsiteX101" fmla="*/ 1747943 w 2215303"/>
                  <a:gd name="connsiteY101" fmla="*/ 653627 h 1502410"/>
                  <a:gd name="connsiteX102" fmla="*/ 1725083 w 2215303"/>
                  <a:gd name="connsiteY102" fmla="*/ 668867 h 1502410"/>
                  <a:gd name="connsiteX103" fmla="*/ 1694603 w 2215303"/>
                  <a:gd name="connsiteY103" fmla="*/ 686647 h 1502410"/>
                  <a:gd name="connsiteX104" fmla="*/ 1674283 w 2215303"/>
                  <a:gd name="connsiteY104" fmla="*/ 701887 h 1502410"/>
                  <a:gd name="connsiteX105" fmla="*/ 1681903 w 2215303"/>
                  <a:gd name="connsiteY105" fmla="*/ 722207 h 1502410"/>
                  <a:gd name="connsiteX106" fmla="*/ 1689523 w 2215303"/>
                  <a:gd name="connsiteY106" fmla="*/ 742527 h 1502410"/>
                  <a:gd name="connsiteX107" fmla="*/ 1684443 w 2215303"/>
                  <a:gd name="connsiteY107" fmla="*/ 770467 h 1502410"/>
                  <a:gd name="connsiteX108" fmla="*/ 1699683 w 2215303"/>
                  <a:gd name="connsiteY108" fmla="*/ 783167 h 1502410"/>
                  <a:gd name="connsiteX109" fmla="*/ 1674283 w 2215303"/>
                  <a:gd name="connsiteY109" fmla="*/ 803487 h 1502410"/>
                  <a:gd name="connsiteX110" fmla="*/ 1656503 w 2215303"/>
                  <a:gd name="connsiteY110" fmla="*/ 826347 h 1502410"/>
                  <a:gd name="connsiteX111" fmla="*/ 1664123 w 2215303"/>
                  <a:gd name="connsiteY111" fmla="*/ 851747 h 1502410"/>
                  <a:gd name="connsiteX112" fmla="*/ 1692063 w 2215303"/>
                  <a:gd name="connsiteY112" fmla="*/ 874607 h 1502410"/>
                  <a:gd name="connsiteX113" fmla="*/ 1725083 w 2215303"/>
                  <a:gd name="connsiteY113" fmla="*/ 894927 h 1502410"/>
                  <a:gd name="connsiteX114" fmla="*/ 1750483 w 2215303"/>
                  <a:gd name="connsiteY114" fmla="*/ 907627 h 1502410"/>
                  <a:gd name="connsiteX115" fmla="*/ 1773343 w 2215303"/>
                  <a:gd name="connsiteY115" fmla="*/ 920327 h 1502410"/>
                  <a:gd name="connsiteX116" fmla="*/ 1786043 w 2215303"/>
                  <a:gd name="connsiteY116" fmla="*/ 953347 h 1502410"/>
                  <a:gd name="connsiteX117" fmla="*/ 1788583 w 2215303"/>
                  <a:gd name="connsiteY117" fmla="*/ 973667 h 1502410"/>
                  <a:gd name="connsiteX118" fmla="*/ 1821603 w 2215303"/>
                  <a:gd name="connsiteY118" fmla="*/ 1052407 h 1502410"/>
                  <a:gd name="connsiteX119" fmla="*/ 1847003 w 2215303"/>
                  <a:gd name="connsiteY119" fmla="*/ 1075267 h 1502410"/>
                  <a:gd name="connsiteX120" fmla="*/ 1877483 w 2215303"/>
                  <a:gd name="connsiteY120" fmla="*/ 1082887 h 1502410"/>
                  <a:gd name="connsiteX121" fmla="*/ 1923203 w 2215303"/>
                  <a:gd name="connsiteY121" fmla="*/ 1090507 h 1502410"/>
                  <a:gd name="connsiteX122" fmla="*/ 1902883 w 2215303"/>
                  <a:gd name="connsiteY122" fmla="*/ 1115907 h 1502410"/>
                  <a:gd name="connsiteX123" fmla="*/ 1844463 w 2215303"/>
                  <a:gd name="connsiteY123" fmla="*/ 1143847 h 1502410"/>
                  <a:gd name="connsiteX124" fmla="*/ 1811443 w 2215303"/>
                  <a:gd name="connsiteY124" fmla="*/ 1159087 h 1502410"/>
                  <a:gd name="connsiteX125" fmla="*/ 1796203 w 2215303"/>
                  <a:gd name="connsiteY125" fmla="*/ 1174327 h 1502410"/>
                  <a:gd name="connsiteX126" fmla="*/ 1775883 w 2215303"/>
                  <a:gd name="connsiteY126" fmla="*/ 1202267 h 1502410"/>
                  <a:gd name="connsiteX127" fmla="*/ 1740323 w 2215303"/>
                  <a:gd name="connsiteY127" fmla="*/ 1212427 h 1502410"/>
                  <a:gd name="connsiteX128" fmla="*/ 1704763 w 2215303"/>
                  <a:gd name="connsiteY128" fmla="*/ 1214967 h 1502410"/>
                  <a:gd name="connsiteX129" fmla="*/ 1648883 w 2215303"/>
                  <a:gd name="connsiteY129" fmla="*/ 1268307 h 1502410"/>
                  <a:gd name="connsiteX130" fmla="*/ 1631103 w 2215303"/>
                  <a:gd name="connsiteY130" fmla="*/ 1270847 h 1502410"/>
                  <a:gd name="connsiteX131" fmla="*/ 1641263 w 2215303"/>
                  <a:gd name="connsiteY131" fmla="*/ 1296247 h 1502410"/>
                  <a:gd name="connsiteX132" fmla="*/ 1704763 w 2215303"/>
                  <a:gd name="connsiteY132" fmla="*/ 1314027 h 1502410"/>
                  <a:gd name="connsiteX133" fmla="*/ 1735243 w 2215303"/>
                  <a:gd name="connsiteY133" fmla="*/ 1339427 h 1502410"/>
                  <a:gd name="connsiteX134" fmla="*/ 1714923 w 2215303"/>
                  <a:gd name="connsiteY134" fmla="*/ 1347047 h 1502410"/>
                  <a:gd name="connsiteX135" fmla="*/ 1694603 w 2215303"/>
                  <a:gd name="connsiteY135" fmla="*/ 1359747 h 1502410"/>
                  <a:gd name="connsiteX136" fmla="*/ 1692063 w 2215303"/>
                  <a:gd name="connsiteY136" fmla="*/ 1387687 h 1502410"/>
                  <a:gd name="connsiteX137" fmla="*/ 1689523 w 2215303"/>
                  <a:gd name="connsiteY137" fmla="*/ 1408007 h 1502410"/>
                  <a:gd name="connsiteX138" fmla="*/ 1686983 w 2215303"/>
                  <a:gd name="connsiteY138" fmla="*/ 1435947 h 1502410"/>
                  <a:gd name="connsiteX139" fmla="*/ 1697143 w 2215303"/>
                  <a:gd name="connsiteY139" fmla="*/ 1484207 h 1502410"/>
                  <a:gd name="connsiteX140" fmla="*/ 1661583 w 2215303"/>
                  <a:gd name="connsiteY140" fmla="*/ 1501987 h 1502410"/>
                  <a:gd name="connsiteX141" fmla="*/ 1620943 w 2215303"/>
                  <a:gd name="connsiteY141" fmla="*/ 1486747 h 1502410"/>
                  <a:gd name="connsiteX142" fmla="*/ 1559983 w 2215303"/>
                  <a:gd name="connsiteY142" fmla="*/ 1489287 h 1502410"/>
                  <a:gd name="connsiteX143" fmla="*/ 1552363 w 2215303"/>
                  <a:gd name="connsiteY143" fmla="*/ 1443567 h 1502410"/>
                  <a:gd name="connsiteX144" fmla="*/ 1542203 w 2215303"/>
                  <a:gd name="connsiteY144" fmla="*/ 1423247 h 1502410"/>
                  <a:gd name="connsiteX145" fmla="*/ 1519343 w 2215303"/>
                  <a:gd name="connsiteY145" fmla="*/ 1433407 h 1502410"/>
                  <a:gd name="connsiteX146" fmla="*/ 1506643 w 2215303"/>
                  <a:gd name="connsiteY146" fmla="*/ 1405467 h 1502410"/>
                  <a:gd name="connsiteX147" fmla="*/ 1521883 w 2215303"/>
                  <a:gd name="connsiteY147" fmla="*/ 1377527 h 1502410"/>
                  <a:gd name="connsiteX148" fmla="*/ 1506643 w 2215303"/>
                  <a:gd name="connsiteY148" fmla="*/ 1334347 h 1502410"/>
                  <a:gd name="connsiteX149" fmla="*/ 1496483 w 2215303"/>
                  <a:gd name="connsiteY149" fmla="*/ 1296247 h 1502410"/>
                  <a:gd name="connsiteX150" fmla="*/ 1435523 w 2215303"/>
                  <a:gd name="connsiteY150" fmla="*/ 1281007 h 1502410"/>
                  <a:gd name="connsiteX151" fmla="*/ 1399963 w 2215303"/>
                  <a:gd name="connsiteY151" fmla="*/ 1303867 h 1502410"/>
                  <a:gd name="connsiteX152" fmla="*/ 1379643 w 2215303"/>
                  <a:gd name="connsiteY152" fmla="*/ 1341967 h 1502410"/>
                  <a:gd name="connsiteX153" fmla="*/ 1336463 w 2215303"/>
                  <a:gd name="connsiteY153" fmla="*/ 1359747 h 1502410"/>
                  <a:gd name="connsiteX154" fmla="*/ 1305983 w 2215303"/>
                  <a:gd name="connsiteY154" fmla="*/ 1364827 h 1502410"/>
                  <a:gd name="connsiteX155" fmla="*/ 1288203 w 2215303"/>
                  <a:gd name="connsiteY155" fmla="*/ 1349587 h 1502410"/>
                  <a:gd name="connsiteX156" fmla="*/ 1285663 w 2215303"/>
                  <a:gd name="connsiteY156" fmla="*/ 1331807 h 1502410"/>
                  <a:gd name="connsiteX157" fmla="*/ 1255183 w 2215303"/>
                  <a:gd name="connsiteY157" fmla="*/ 1336887 h 1502410"/>
                  <a:gd name="connsiteX158" fmla="*/ 1257723 w 2215303"/>
                  <a:gd name="connsiteY158" fmla="*/ 1316567 h 1502410"/>
                  <a:gd name="connsiteX159" fmla="*/ 1229783 w 2215303"/>
                  <a:gd name="connsiteY159" fmla="*/ 1303867 h 1502410"/>
                  <a:gd name="connsiteX160" fmla="*/ 1219623 w 2215303"/>
                  <a:gd name="connsiteY160" fmla="*/ 1281007 h 1502410"/>
                  <a:gd name="connsiteX161" fmla="*/ 1191683 w 2215303"/>
                  <a:gd name="connsiteY161" fmla="*/ 1296247 h 1502410"/>
                  <a:gd name="connsiteX162" fmla="*/ 1148503 w 2215303"/>
                  <a:gd name="connsiteY162" fmla="*/ 1286087 h 1502410"/>
                  <a:gd name="connsiteX163" fmla="*/ 1130723 w 2215303"/>
                  <a:gd name="connsiteY163" fmla="*/ 1273387 h 1502410"/>
                  <a:gd name="connsiteX164" fmla="*/ 1095163 w 2215303"/>
                  <a:gd name="connsiteY164" fmla="*/ 1258147 h 1502410"/>
                  <a:gd name="connsiteX165" fmla="*/ 1082463 w 2215303"/>
                  <a:gd name="connsiteY165" fmla="*/ 1220047 h 1502410"/>
                  <a:gd name="connsiteX166" fmla="*/ 1090083 w 2215303"/>
                  <a:gd name="connsiteY166" fmla="*/ 1174327 h 1502410"/>
                  <a:gd name="connsiteX167" fmla="*/ 1062143 w 2215303"/>
                  <a:gd name="connsiteY167" fmla="*/ 1151467 h 1502410"/>
                  <a:gd name="connsiteX168" fmla="*/ 1064683 w 2215303"/>
                  <a:gd name="connsiteY168" fmla="*/ 1090507 h 1502410"/>
                  <a:gd name="connsiteX169" fmla="*/ 1074843 w 2215303"/>
                  <a:gd name="connsiteY169" fmla="*/ 1057487 h 1502410"/>
                  <a:gd name="connsiteX170" fmla="*/ 1067223 w 2215303"/>
                  <a:gd name="connsiteY170" fmla="*/ 1016847 h 1502410"/>
                  <a:gd name="connsiteX171" fmla="*/ 1029123 w 2215303"/>
                  <a:gd name="connsiteY171" fmla="*/ 983827 h 1502410"/>
                  <a:gd name="connsiteX172" fmla="*/ 960543 w 2215303"/>
                  <a:gd name="connsiteY172" fmla="*/ 976207 h 1502410"/>
                  <a:gd name="connsiteX173" fmla="*/ 876723 w 2215303"/>
                  <a:gd name="connsiteY173" fmla="*/ 983827 h 1502410"/>
                  <a:gd name="connsiteX174" fmla="*/ 803063 w 2215303"/>
                  <a:gd name="connsiteY174" fmla="*/ 986367 h 1502410"/>
                  <a:gd name="connsiteX175" fmla="*/ 782743 w 2215303"/>
                  <a:gd name="connsiteY175" fmla="*/ 973667 h 1502410"/>
                  <a:gd name="connsiteX176" fmla="*/ 782743 w 2215303"/>
                  <a:gd name="connsiteY176" fmla="*/ 953347 h 1502410"/>
                  <a:gd name="connsiteX177" fmla="*/ 721783 w 2215303"/>
                  <a:gd name="connsiteY177" fmla="*/ 958427 h 1502410"/>
                  <a:gd name="connsiteX178" fmla="*/ 665903 w 2215303"/>
                  <a:gd name="connsiteY178" fmla="*/ 978747 h 1502410"/>
                  <a:gd name="connsiteX179" fmla="*/ 625263 w 2215303"/>
                  <a:gd name="connsiteY179" fmla="*/ 981287 h 1502410"/>
                  <a:gd name="connsiteX180" fmla="*/ 592243 w 2215303"/>
                  <a:gd name="connsiteY180" fmla="*/ 960967 h 1502410"/>
                  <a:gd name="connsiteX181" fmla="*/ 559223 w 2215303"/>
                  <a:gd name="connsiteY181" fmla="*/ 958427 h 1502410"/>
                  <a:gd name="connsiteX182" fmla="*/ 533823 w 2215303"/>
                  <a:gd name="connsiteY182" fmla="*/ 905087 h 1502410"/>
                  <a:gd name="connsiteX183" fmla="*/ 541443 w 2215303"/>
                  <a:gd name="connsiteY183" fmla="*/ 856827 h 1502410"/>
                  <a:gd name="connsiteX184" fmla="*/ 569383 w 2215303"/>
                  <a:gd name="connsiteY184" fmla="*/ 788247 h 1502410"/>
                  <a:gd name="connsiteX185" fmla="*/ 554143 w 2215303"/>
                  <a:gd name="connsiteY185" fmla="*/ 755227 h 1502410"/>
                  <a:gd name="connsiteX186" fmla="*/ 559223 w 2215303"/>
                  <a:gd name="connsiteY186" fmla="*/ 706967 h 1502410"/>
                  <a:gd name="connsiteX187" fmla="*/ 505883 w 2215303"/>
                  <a:gd name="connsiteY187" fmla="*/ 694267 h 1502410"/>
                  <a:gd name="connsiteX188" fmla="*/ 483023 w 2215303"/>
                  <a:gd name="connsiteY188" fmla="*/ 671407 h 1502410"/>
                  <a:gd name="connsiteX189" fmla="*/ 450003 w 2215303"/>
                  <a:gd name="connsiteY189" fmla="*/ 676487 h 1502410"/>
                  <a:gd name="connsiteX190" fmla="*/ 437303 w 2215303"/>
                  <a:gd name="connsiteY190" fmla="*/ 653627 h 1502410"/>
                  <a:gd name="connsiteX191" fmla="*/ 404283 w 2215303"/>
                  <a:gd name="connsiteY191" fmla="*/ 668867 h 1502410"/>
                  <a:gd name="connsiteX192" fmla="*/ 411903 w 2215303"/>
                  <a:gd name="connsiteY192" fmla="*/ 691727 h 1502410"/>
                  <a:gd name="connsiteX193" fmla="*/ 383963 w 2215303"/>
                  <a:gd name="connsiteY193" fmla="*/ 694267 h 1502410"/>
                  <a:gd name="connsiteX194" fmla="*/ 350943 w 2215303"/>
                  <a:gd name="connsiteY194" fmla="*/ 691727 h 1502410"/>
                  <a:gd name="connsiteX195" fmla="*/ 340783 w 2215303"/>
                  <a:gd name="connsiteY195" fmla="*/ 717127 h 1502410"/>
                  <a:gd name="connsiteX196" fmla="*/ 358563 w 2215303"/>
                  <a:gd name="connsiteY196" fmla="*/ 757767 h 1502410"/>
                  <a:gd name="connsiteX197" fmla="*/ 343323 w 2215303"/>
                  <a:gd name="connsiteY197" fmla="*/ 773007 h 1502410"/>
                  <a:gd name="connsiteX198" fmla="*/ 292523 w 2215303"/>
                  <a:gd name="connsiteY198" fmla="*/ 785707 h 1502410"/>
                  <a:gd name="connsiteX199" fmla="*/ 254423 w 2215303"/>
                  <a:gd name="connsiteY199" fmla="*/ 821267 h 1502410"/>
                  <a:gd name="connsiteX200" fmla="*/ 241723 w 2215303"/>
                  <a:gd name="connsiteY200" fmla="*/ 803487 h 1502410"/>
                  <a:gd name="connsiteX201" fmla="*/ 241723 w 2215303"/>
                  <a:gd name="connsiteY201" fmla="*/ 773007 h 1502410"/>
                  <a:gd name="connsiteX202" fmla="*/ 208703 w 2215303"/>
                  <a:gd name="connsiteY202" fmla="*/ 765387 h 1502410"/>
                  <a:gd name="connsiteX203" fmla="*/ 213783 w 2215303"/>
                  <a:gd name="connsiteY203" fmla="*/ 790787 h 1502410"/>
                  <a:gd name="connsiteX204" fmla="*/ 206163 w 2215303"/>
                  <a:gd name="connsiteY204" fmla="*/ 806027 h 1502410"/>
                  <a:gd name="connsiteX205" fmla="*/ 188383 w 2215303"/>
                  <a:gd name="connsiteY205" fmla="*/ 790787 h 1502410"/>
                  <a:gd name="connsiteX206" fmla="*/ 170603 w 2215303"/>
                  <a:gd name="connsiteY206" fmla="*/ 811107 h 1502410"/>
                  <a:gd name="connsiteX207" fmla="*/ 178223 w 2215303"/>
                  <a:gd name="connsiteY207" fmla="*/ 833967 h 1502410"/>
                  <a:gd name="connsiteX208" fmla="*/ 165523 w 2215303"/>
                  <a:gd name="connsiteY208" fmla="*/ 841587 h 1502410"/>
                  <a:gd name="connsiteX209" fmla="*/ 170603 w 2215303"/>
                  <a:gd name="connsiteY209" fmla="*/ 872067 h 1502410"/>
                  <a:gd name="connsiteX210" fmla="*/ 135043 w 2215303"/>
                  <a:gd name="connsiteY210" fmla="*/ 879687 h 1502410"/>
                  <a:gd name="connsiteX211" fmla="*/ 58843 w 2215303"/>
                  <a:gd name="connsiteY211" fmla="*/ 902547 h 1502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2215303" h="1502410">
                    <a:moveTo>
                      <a:pt x="58843" y="902547"/>
                    </a:moveTo>
                    <a:cubicBezTo>
                      <a:pt x="37253" y="896197"/>
                      <a:pt x="11006" y="855134"/>
                      <a:pt x="5503" y="841587"/>
                    </a:cubicBezTo>
                    <a:cubicBezTo>
                      <a:pt x="0" y="828040"/>
                      <a:pt x="16510" y="830157"/>
                      <a:pt x="25823" y="821267"/>
                    </a:cubicBezTo>
                    <a:cubicBezTo>
                      <a:pt x="35136" y="812377"/>
                      <a:pt x="51223" y="798830"/>
                      <a:pt x="61383" y="788247"/>
                    </a:cubicBezTo>
                    <a:cubicBezTo>
                      <a:pt x="71543" y="777664"/>
                      <a:pt x="81280" y="769620"/>
                      <a:pt x="86783" y="757767"/>
                    </a:cubicBezTo>
                    <a:cubicBezTo>
                      <a:pt x="92286" y="745914"/>
                      <a:pt x="93980" y="728980"/>
                      <a:pt x="94403" y="717127"/>
                    </a:cubicBezTo>
                    <a:cubicBezTo>
                      <a:pt x="94826" y="705274"/>
                      <a:pt x="88476" y="697654"/>
                      <a:pt x="89323" y="686647"/>
                    </a:cubicBezTo>
                    <a:cubicBezTo>
                      <a:pt x="90170" y="675640"/>
                      <a:pt x="98636" y="667597"/>
                      <a:pt x="99483" y="651087"/>
                    </a:cubicBezTo>
                    <a:cubicBezTo>
                      <a:pt x="100330" y="634577"/>
                      <a:pt x="98213" y="605790"/>
                      <a:pt x="94403" y="587587"/>
                    </a:cubicBezTo>
                    <a:cubicBezTo>
                      <a:pt x="90593" y="569384"/>
                      <a:pt x="81280" y="555414"/>
                      <a:pt x="76623" y="541867"/>
                    </a:cubicBezTo>
                    <a:cubicBezTo>
                      <a:pt x="71966" y="528320"/>
                      <a:pt x="67733" y="517314"/>
                      <a:pt x="66463" y="506307"/>
                    </a:cubicBezTo>
                    <a:cubicBezTo>
                      <a:pt x="65193" y="495300"/>
                      <a:pt x="70696" y="487680"/>
                      <a:pt x="69003" y="475827"/>
                    </a:cubicBezTo>
                    <a:cubicBezTo>
                      <a:pt x="67310" y="463974"/>
                      <a:pt x="59690" y="450004"/>
                      <a:pt x="56303" y="435187"/>
                    </a:cubicBezTo>
                    <a:cubicBezTo>
                      <a:pt x="52916" y="420370"/>
                      <a:pt x="47413" y="394547"/>
                      <a:pt x="48683" y="386927"/>
                    </a:cubicBezTo>
                    <a:cubicBezTo>
                      <a:pt x="49953" y="379307"/>
                      <a:pt x="60960" y="386927"/>
                      <a:pt x="63923" y="389467"/>
                    </a:cubicBezTo>
                    <a:cubicBezTo>
                      <a:pt x="66886" y="392007"/>
                      <a:pt x="63923" y="403860"/>
                      <a:pt x="66463" y="402167"/>
                    </a:cubicBezTo>
                    <a:cubicBezTo>
                      <a:pt x="69003" y="400474"/>
                      <a:pt x="67310" y="386504"/>
                      <a:pt x="79163" y="379307"/>
                    </a:cubicBezTo>
                    <a:cubicBezTo>
                      <a:pt x="91016" y="372110"/>
                      <a:pt x="121920" y="361527"/>
                      <a:pt x="137583" y="358987"/>
                    </a:cubicBezTo>
                    <a:cubicBezTo>
                      <a:pt x="153246" y="356447"/>
                      <a:pt x="173566" y="356024"/>
                      <a:pt x="173143" y="364067"/>
                    </a:cubicBezTo>
                    <a:cubicBezTo>
                      <a:pt x="172720" y="372110"/>
                      <a:pt x="148590" y="400050"/>
                      <a:pt x="135043" y="407247"/>
                    </a:cubicBezTo>
                    <a:cubicBezTo>
                      <a:pt x="121496" y="414444"/>
                      <a:pt x="102023" y="404707"/>
                      <a:pt x="91863" y="407247"/>
                    </a:cubicBezTo>
                    <a:cubicBezTo>
                      <a:pt x="81703" y="409787"/>
                      <a:pt x="77893" y="410634"/>
                      <a:pt x="74083" y="422487"/>
                    </a:cubicBezTo>
                    <a:cubicBezTo>
                      <a:pt x="70273" y="434340"/>
                      <a:pt x="62230" y="463127"/>
                      <a:pt x="69003" y="478367"/>
                    </a:cubicBezTo>
                    <a:cubicBezTo>
                      <a:pt x="75776" y="493607"/>
                      <a:pt x="102870" y="508000"/>
                      <a:pt x="114723" y="513927"/>
                    </a:cubicBezTo>
                    <a:cubicBezTo>
                      <a:pt x="126576" y="519854"/>
                      <a:pt x="132926" y="522394"/>
                      <a:pt x="140123" y="513927"/>
                    </a:cubicBezTo>
                    <a:cubicBezTo>
                      <a:pt x="147320" y="505460"/>
                      <a:pt x="151976" y="479637"/>
                      <a:pt x="157903" y="463127"/>
                    </a:cubicBezTo>
                    <a:cubicBezTo>
                      <a:pt x="163830" y="446617"/>
                      <a:pt x="167216" y="432647"/>
                      <a:pt x="175683" y="414867"/>
                    </a:cubicBezTo>
                    <a:cubicBezTo>
                      <a:pt x="184150" y="397087"/>
                      <a:pt x="196426" y="368724"/>
                      <a:pt x="208703" y="356447"/>
                    </a:cubicBezTo>
                    <a:cubicBezTo>
                      <a:pt x="220980" y="344170"/>
                      <a:pt x="225636" y="349250"/>
                      <a:pt x="249343" y="341207"/>
                    </a:cubicBezTo>
                    <a:cubicBezTo>
                      <a:pt x="273050" y="333164"/>
                      <a:pt x="320886" y="315807"/>
                      <a:pt x="350943" y="308187"/>
                    </a:cubicBezTo>
                    <a:cubicBezTo>
                      <a:pt x="381000" y="300567"/>
                      <a:pt x="407246" y="301414"/>
                      <a:pt x="429683" y="295487"/>
                    </a:cubicBezTo>
                    <a:cubicBezTo>
                      <a:pt x="452120" y="289560"/>
                      <a:pt x="465666" y="277707"/>
                      <a:pt x="485563" y="272627"/>
                    </a:cubicBezTo>
                    <a:cubicBezTo>
                      <a:pt x="505460" y="267547"/>
                      <a:pt x="528320" y="267970"/>
                      <a:pt x="549063" y="265007"/>
                    </a:cubicBezTo>
                    <a:cubicBezTo>
                      <a:pt x="569806" y="262044"/>
                      <a:pt x="585893" y="270510"/>
                      <a:pt x="610023" y="254847"/>
                    </a:cubicBezTo>
                    <a:cubicBezTo>
                      <a:pt x="634153" y="239184"/>
                      <a:pt x="674370" y="188384"/>
                      <a:pt x="693843" y="171027"/>
                    </a:cubicBezTo>
                    <a:cubicBezTo>
                      <a:pt x="713316" y="153670"/>
                      <a:pt x="715433" y="158327"/>
                      <a:pt x="726863" y="150707"/>
                    </a:cubicBezTo>
                    <a:cubicBezTo>
                      <a:pt x="738293" y="143087"/>
                      <a:pt x="747183" y="131234"/>
                      <a:pt x="762423" y="125307"/>
                    </a:cubicBezTo>
                    <a:cubicBezTo>
                      <a:pt x="777663" y="119380"/>
                      <a:pt x="800100" y="117264"/>
                      <a:pt x="818303" y="115147"/>
                    </a:cubicBezTo>
                    <a:cubicBezTo>
                      <a:pt x="836506" y="113030"/>
                      <a:pt x="856403" y="120227"/>
                      <a:pt x="871643" y="112607"/>
                    </a:cubicBezTo>
                    <a:cubicBezTo>
                      <a:pt x="886883" y="104987"/>
                      <a:pt x="890270" y="79164"/>
                      <a:pt x="909743" y="69427"/>
                    </a:cubicBezTo>
                    <a:cubicBezTo>
                      <a:pt x="929216" y="59690"/>
                      <a:pt x="957156" y="61807"/>
                      <a:pt x="988483" y="54187"/>
                    </a:cubicBezTo>
                    <a:cubicBezTo>
                      <a:pt x="1019810" y="46567"/>
                      <a:pt x="1064260" y="30480"/>
                      <a:pt x="1097703" y="23707"/>
                    </a:cubicBezTo>
                    <a:cubicBezTo>
                      <a:pt x="1131146" y="16934"/>
                      <a:pt x="1165860" y="16934"/>
                      <a:pt x="1189143" y="13547"/>
                    </a:cubicBezTo>
                    <a:cubicBezTo>
                      <a:pt x="1212426" y="10160"/>
                      <a:pt x="1223010" y="4657"/>
                      <a:pt x="1237403" y="3387"/>
                    </a:cubicBezTo>
                    <a:cubicBezTo>
                      <a:pt x="1251796" y="2117"/>
                      <a:pt x="1260686" y="0"/>
                      <a:pt x="1275503" y="5927"/>
                    </a:cubicBezTo>
                    <a:cubicBezTo>
                      <a:pt x="1290320" y="11854"/>
                      <a:pt x="1308100" y="29634"/>
                      <a:pt x="1326303" y="38947"/>
                    </a:cubicBezTo>
                    <a:cubicBezTo>
                      <a:pt x="1344506" y="48260"/>
                      <a:pt x="1370753" y="55034"/>
                      <a:pt x="1384723" y="61807"/>
                    </a:cubicBezTo>
                    <a:cubicBezTo>
                      <a:pt x="1398693" y="68580"/>
                      <a:pt x="1403773" y="73237"/>
                      <a:pt x="1410123" y="79587"/>
                    </a:cubicBezTo>
                    <a:cubicBezTo>
                      <a:pt x="1416473" y="85937"/>
                      <a:pt x="1421553" y="94404"/>
                      <a:pt x="1422823" y="99907"/>
                    </a:cubicBezTo>
                    <a:cubicBezTo>
                      <a:pt x="1424093" y="105410"/>
                      <a:pt x="1421976" y="115994"/>
                      <a:pt x="1417743" y="112607"/>
                    </a:cubicBezTo>
                    <a:cubicBezTo>
                      <a:pt x="1413510" y="109220"/>
                      <a:pt x="1408006" y="88054"/>
                      <a:pt x="1397423" y="79587"/>
                    </a:cubicBezTo>
                    <a:cubicBezTo>
                      <a:pt x="1386840" y="71120"/>
                      <a:pt x="1366943" y="66464"/>
                      <a:pt x="1354243" y="61807"/>
                    </a:cubicBezTo>
                    <a:cubicBezTo>
                      <a:pt x="1341543" y="57150"/>
                      <a:pt x="1332653" y="54610"/>
                      <a:pt x="1321223" y="51647"/>
                    </a:cubicBezTo>
                    <a:cubicBezTo>
                      <a:pt x="1309793" y="48684"/>
                      <a:pt x="1290743" y="39370"/>
                      <a:pt x="1285663" y="44027"/>
                    </a:cubicBezTo>
                    <a:cubicBezTo>
                      <a:pt x="1280583" y="48684"/>
                      <a:pt x="1286510" y="69004"/>
                      <a:pt x="1290743" y="79587"/>
                    </a:cubicBezTo>
                    <a:cubicBezTo>
                      <a:pt x="1294976" y="90170"/>
                      <a:pt x="1305560" y="99060"/>
                      <a:pt x="1311063" y="107527"/>
                    </a:cubicBezTo>
                    <a:cubicBezTo>
                      <a:pt x="1316566" y="115994"/>
                      <a:pt x="1322070" y="119380"/>
                      <a:pt x="1323763" y="130387"/>
                    </a:cubicBezTo>
                    <a:cubicBezTo>
                      <a:pt x="1325456" y="141394"/>
                      <a:pt x="1317413" y="162137"/>
                      <a:pt x="1321223" y="173567"/>
                    </a:cubicBezTo>
                    <a:cubicBezTo>
                      <a:pt x="1325033" y="184997"/>
                      <a:pt x="1334770" y="189230"/>
                      <a:pt x="1346623" y="198967"/>
                    </a:cubicBezTo>
                    <a:cubicBezTo>
                      <a:pt x="1358476" y="208704"/>
                      <a:pt x="1371176" y="225637"/>
                      <a:pt x="1392343" y="231987"/>
                    </a:cubicBezTo>
                    <a:cubicBezTo>
                      <a:pt x="1413510" y="238337"/>
                      <a:pt x="1446106" y="236644"/>
                      <a:pt x="1473623" y="237067"/>
                    </a:cubicBezTo>
                    <a:cubicBezTo>
                      <a:pt x="1501140" y="237490"/>
                      <a:pt x="1532466" y="237914"/>
                      <a:pt x="1557443" y="234527"/>
                    </a:cubicBezTo>
                    <a:cubicBezTo>
                      <a:pt x="1582420" y="231140"/>
                      <a:pt x="1608666" y="220557"/>
                      <a:pt x="1623483" y="216747"/>
                    </a:cubicBezTo>
                    <a:cubicBezTo>
                      <a:pt x="1638300" y="212937"/>
                      <a:pt x="1634066" y="215054"/>
                      <a:pt x="1646343" y="211667"/>
                    </a:cubicBezTo>
                    <a:cubicBezTo>
                      <a:pt x="1658620" y="208280"/>
                      <a:pt x="1684443" y="194734"/>
                      <a:pt x="1697143" y="196427"/>
                    </a:cubicBezTo>
                    <a:cubicBezTo>
                      <a:pt x="1709843" y="198120"/>
                      <a:pt x="1711536" y="218440"/>
                      <a:pt x="1722543" y="221827"/>
                    </a:cubicBezTo>
                    <a:cubicBezTo>
                      <a:pt x="1733550" y="225214"/>
                      <a:pt x="1746250" y="216324"/>
                      <a:pt x="1763183" y="216747"/>
                    </a:cubicBezTo>
                    <a:cubicBezTo>
                      <a:pt x="1780116" y="217170"/>
                      <a:pt x="1810173" y="222674"/>
                      <a:pt x="1824143" y="224367"/>
                    </a:cubicBezTo>
                    <a:cubicBezTo>
                      <a:pt x="1838113" y="226060"/>
                      <a:pt x="1847003" y="226907"/>
                      <a:pt x="1847003" y="226907"/>
                    </a:cubicBezTo>
                    <a:lnTo>
                      <a:pt x="1946063" y="237067"/>
                    </a:lnTo>
                    <a:lnTo>
                      <a:pt x="2101003" y="252307"/>
                    </a:lnTo>
                    <a:cubicBezTo>
                      <a:pt x="2139950" y="255694"/>
                      <a:pt x="2163656" y="254847"/>
                      <a:pt x="2179743" y="257387"/>
                    </a:cubicBezTo>
                    <a:cubicBezTo>
                      <a:pt x="2195830" y="259927"/>
                      <a:pt x="2192443" y="258234"/>
                      <a:pt x="2197523" y="267547"/>
                    </a:cubicBezTo>
                    <a:cubicBezTo>
                      <a:pt x="2202603" y="276860"/>
                      <a:pt x="2208953" y="302684"/>
                      <a:pt x="2210223" y="313267"/>
                    </a:cubicBezTo>
                    <a:cubicBezTo>
                      <a:pt x="2211493" y="323850"/>
                      <a:pt x="2208530" y="324274"/>
                      <a:pt x="2205143" y="331047"/>
                    </a:cubicBezTo>
                    <a:cubicBezTo>
                      <a:pt x="2201756" y="337820"/>
                      <a:pt x="2190326" y="345864"/>
                      <a:pt x="2189903" y="353907"/>
                    </a:cubicBezTo>
                    <a:cubicBezTo>
                      <a:pt x="2189480" y="361950"/>
                      <a:pt x="2202603" y="379307"/>
                      <a:pt x="2202603" y="379307"/>
                    </a:cubicBezTo>
                    <a:cubicBezTo>
                      <a:pt x="2206836" y="387774"/>
                      <a:pt x="2215303" y="398357"/>
                      <a:pt x="2215303" y="404707"/>
                    </a:cubicBezTo>
                    <a:cubicBezTo>
                      <a:pt x="2215303" y="411057"/>
                      <a:pt x="2208953" y="413597"/>
                      <a:pt x="2202603" y="417407"/>
                    </a:cubicBezTo>
                    <a:cubicBezTo>
                      <a:pt x="2196253" y="421217"/>
                      <a:pt x="2180166" y="421217"/>
                      <a:pt x="2177203" y="427567"/>
                    </a:cubicBezTo>
                    <a:cubicBezTo>
                      <a:pt x="2174240" y="433917"/>
                      <a:pt x="2182706" y="448734"/>
                      <a:pt x="2184823" y="455507"/>
                    </a:cubicBezTo>
                    <a:cubicBezTo>
                      <a:pt x="2186940" y="462280"/>
                      <a:pt x="2191173" y="461857"/>
                      <a:pt x="2189903" y="468207"/>
                    </a:cubicBezTo>
                    <a:cubicBezTo>
                      <a:pt x="2188633" y="474557"/>
                      <a:pt x="2178050" y="478790"/>
                      <a:pt x="2177203" y="493607"/>
                    </a:cubicBezTo>
                    <a:cubicBezTo>
                      <a:pt x="2176356" y="508424"/>
                      <a:pt x="2188210" y="541444"/>
                      <a:pt x="2184823" y="557107"/>
                    </a:cubicBezTo>
                    <a:cubicBezTo>
                      <a:pt x="2181436" y="572770"/>
                      <a:pt x="2167043" y="576157"/>
                      <a:pt x="2156883" y="587587"/>
                    </a:cubicBezTo>
                    <a:cubicBezTo>
                      <a:pt x="2146723" y="599017"/>
                      <a:pt x="2129790" y="615104"/>
                      <a:pt x="2123863" y="625687"/>
                    </a:cubicBezTo>
                    <a:cubicBezTo>
                      <a:pt x="2117936" y="636270"/>
                      <a:pt x="2121323" y="641774"/>
                      <a:pt x="2121323" y="651087"/>
                    </a:cubicBezTo>
                    <a:cubicBezTo>
                      <a:pt x="2121323" y="660400"/>
                      <a:pt x="2125133" y="673524"/>
                      <a:pt x="2123863" y="681567"/>
                    </a:cubicBezTo>
                    <a:cubicBezTo>
                      <a:pt x="2122593" y="689610"/>
                      <a:pt x="2120900" y="693420"/>
                      <a:pt x="2113703" y="699347"/>
                    </a:cubicBezTo>
                    <a:cubicBezTo>
                      <a:pt x="2106506" y="705274"/>
                      <a:pt x="2092113" y="712894"/>
                      <a:pt x="2080683" y="717127"/>
                    </a:cubicBezTo>
                    <a:cubicBezTo>
                      <a:pt x="2069253" y="721360"/>
                      <a:pt x="2056553" y="724324"/>
                      <a:pt x="2045123" y="724747"/>
                    </a:cubicBezTo>
                    <a:cubicBezTo>
                      <a:pt x="2033693" y="725170"/>
                      <a:pt x="2021840" y="721360"/>
                      <a:pt x="2012103" y="719667"/>
                    </a:cubicBezTo>
                    <a:cubicBezTo>
                      <a:pt x="2002366" y="717974"/>
                      <a:pt x="2001096" y="712894"/>
                      <a:pt x="1986703" y="714587"/>
                    </a:cubicBezTo>
                    <a:cubicBezTo>
                      <a:pt x="1972310" y="716280"/>
                      <a:pt x="1942253" y="726440"/>
                      <a:pt x="1925743" y="729827"/>
                    </a:cubicBezTo>
                    <a:cubicBezTo>
                      <a:pt x="1909233" y="733214"/>
                      <a:pt x="1901190" y="736600"/>
                      <a:pt x="1887643" y="734907"/>
                    </a:cubicBezTo>
                    <a:cubicBezTo>
                      <a:pt x="1874096" y="733214"/>
                      <a:pt x="1855046" y="725170"/>
                      <a:pt x="1844463" y="719667"/>
                    </a:cubicBezTo>
                    <a:cubicBezTo>
                      <a:pt x="1833880" y="714164"/>
                      <a:pt x="1827953" y="710354"/>
                      <a:pt x="1824143" y="701887"/>
                    </a:cubicBezTo>
                    <a:cubicBezTo>
                      <a:pt x="1820333" y="693420"/>
                      <a:pt x="1824566" y="675640"/>
                      <a:pt x="1821603" y="668867"/>
                    </a:cubicBezTo>
                    <a:cubicBezTo>
                      <a:pt x="1818640" y="662094"/>
                      <a:pt x="1813983" y="660824"/>
                      <a:pt x="1806363" y="661247"/>
                    </a:cubicBezTo>
                    <a:cubicBezTo>
                      <a:pt x="1798743" y="661670"/>
                      <a:pt x="1784350" y="670984"/>
                      <a:pt x="1775883" y="671407"/>
                    </a:cubicBezTo>
                    <a:cubicBezTo>
                      <a:pt x="1767416" y="671830"/>
                      <a:pt x="1760220" y="666750"/>
                      <a:pt x="1755563" y="663787"/>
                    </a:cubicBezTo>
                    <a:cubicBezTo>
                      <a:pt x="1750906" y="660824"/>
                      <a:pt x="1753023" y="652780"/>
                      <a:pt x="1747943" y="653627"/>
                    </a:cubicBezTo>
                    <a:cubicBezTo>
                      <a:pt x="1742863" y="654474"/>
                      <a:pt x="1733973" y="663364"/>
                      <a:pt x="1725083" y="668867"/>
                    </a:cubicBezTo>
                    <a:cubicBezTo>
                      <a:pt x="1716193" y="674370"/>
                      <a:pt x="1703070" y="681144"/>
                      <a:pt x="1694603" y="686647"/>
                    </a:cubicBezTo>
                    <a:cubicBezTo>
                      <a:pt x="1686136" y="692150"/>
                      <a:pt x="1676400" y="695960"/>
                      <a:pt x="1674283" y="701887"/>
                    </a:cubicBezTo>
                    <a:cubicBezTo>
                      <a:pt x="1672166" y="707814"/>
                      <a:pt x="1681903" y="722207"/>
                      <a:pt x="1681903" y="722207"/>
                    </a:cubicBezTo>
                    <a:cubicBezTo>
                      <a:pt x="1684443" y="728980"/>
                      <a:pt x="1689100" y="734484"/>
                      <a:pt x="1689523" y="742527"/>
                    </a:cubicBezTo>
                    <a:cubicBezTo>
                      <a:pt x="1689946" y="750570"/>
                      <a:pt x="1682750" y="763694"/>
                      <a:pt x="1684443" y="770467"/>
                    </a:cubicBezTo>
                    <a:cubicBezTo>
                      <a:pt x="1686136" y="777240"/>
                      <a:pt x="1701376" y="777664"/>
                      <a:pt x="1699683" y="783167"/>
                    </a:cubicBezTo>
                    <a:cubicBezTo>
                      <a:pt x="1697990" y="788670"/>
                      <a:pt x="1681480" y="796290"/>
                      <a:pt x="1674283" y="803487"/>
                    </a:cubicBezTo>
                    <a:cubicBezTo>
                      <a:pt x="1667086" y="810684"/>
                      <a:pt x="1658196" y="818304"/>
                      <a:pt x="1656503" y="826347"/>
                    </a:cubicBezTo>
                    <a:cubicBezTo>
                      <a:pt x="1654810" y="834390"/>
                      <a:pt x="1658196" y="843704"/>
                      <a:pt x="1664123" y="851747"/>
                    </a:cubicBezTo>
                    <a:cubicBezTo>
                      <a:pt x="1670050" y="859790"/>
                      <a:pt x="1681903" y="867410"/>
                      <a:pt x="1692063" y="874607"/>
                    </a:cubicBezTo>
                    <a:cubicBezTo>
                      <a:pt x="1702223" y="881804"/>
                      <a:pt x="1715346" y="889424"/>
                      <a:pt x="1725083" y="894927"/>
                    </a:cubicBezTo>
                    <a:cubicBezTo>
                      <a:pt x="1734820" y="900430"/>
                      <a:pt x="1742440" y="903394"/>
                      <a:pt x="1750483" y="907627"/>
                    </a:cubicBezTo>
                    <a:cubicBezTo>
                      <a:pt x="1758526" y="911860"/>
                      <a:pt x="1767416" y="912707"/>
                      <a:pt x="1773343" y="920327"/>
                    </a:cubicBezTo>
                    <a:cubicBezTo>
                      <a:pt x="1779270" y="927947"/>
                      <a:pt x="1783503" y="944457"/>
                      <a:pt x="1786043" y="953347"/>
                    </a:cubicBezTo>
                    <a:cubicBezTo>
                      <a:pt x="1788583" y="962237"/>
                      <a:pt x="1782656" y="957157"/>
                      <a:pt x="1788583" y="973667"/>
                    </a:cubicBezTo>
                    <a:cubicBezTo>
                      <a:pt x="1794510" y="990177"/>
                      <a:pt x="1811866" y="1035474"/>
                      <a:pt x="1821603" y="1052407"/>
                    </a:cubicBezTo>
                    <a:cubicBezTo>
                      <a:pt x="1831340" y="1069340"/>
                      <a:pt x="1837690" y="1070187"/>
                      <a:pt x="1847003" y="1075267"/>
                    </a:cubicBezTo>
                    <a:cubicBezTo>
                      <a:pt x="1856316" y="1080347"/>
                      <a:pt x="1864783" y="1080347"/>
                      <a:pt x="1877483" y="1082887"/>
                    </a:cubicBezTo>
                    <a:cubicBezTo>
                      <a:pt x="1890183" y="1085427"/>
                      <a:pt x="1918970" y="1085004"/>
                      <a:pt x="1923203" y="1090507"/>
                    </a:cubicBezTo>
                    <a:cubicBezTo>
                      <a:pt x="1927436" y="1096010"/>
                      <a:pt x="1916006" y="1107017"/>
                      <a:pt x="1902883" y="1115907"/>
                    </a:cubicBezTo>
                    <a:cubicBezTo>
                      <a:pt x="1889760" y="1124797"/>
                      <a:pt x="1859703" y="1136650"/>
                      <a:pt x="1844463" y="1143847"/>
                    </a:cubicBezTo>
                    <a:cubicBezTo>
                      <a:pt x="1829223" y="1151044"/>
                      <a:pt x="1819486" y="1154007"/>
                      <a:pt x="1811443" y="1159087"/>
                    </a:cubicBezTo>
                    <a:cubicBezTo>
                      <a:pt x="1803400" y="1164167"/>
                      <a:pt x="1802130" y="1167130"/>
                      <a:pt x="1796203" y="1174327"/>
                    </a:cubicBezTo>
                    <a:cubicBezTo>
                      <a:pt x="1790276" y="1181524"/>
                      <a:pt x="1785196" y="1195917"/>
                      <a:pt x="1775883" y="1202267"/>
                    </a:cubicBezTo>
                    <a:cubicBezTo>
                      <a:pt x="1766570" y="1208617"/>
                      <a:pt x="1752176" y="1210310"/>
                      <a:pt x="1740323" y="1212427"/>
                    </a:cubicBezTo>
                    <a:cubicBezTo>
                      <a:pt x="1728470" y="1214544"/>
                      <a:pt x="1720003" y="1205654"/>
                      <a:pt x="1704763" y="1214967"/>
                    </a:cubicBezTo>
                    <a:cubicBezTo>
                      <a:pt x="1689523" y="1224280"/>
                      <a:pt x="1661160" y="1258994"/>
                      <a:pt x="1648883" y="1268307"/>
                    </a:cubicBezTo>
                    <a:cubicBezTo>
                      <a:pt x="1636606" y="1277620"/>
                      <a:pt x="1632373" y="1266190"/>
                      <a:pt x="1631103" y="1270847"/>
                    </a:cubicBezTo>
                    <a:cubicBezTo>
                      <a:pt x="1629833" y="1275504"/>
                      <a:pt x="1628986" y="1289050"/>
                      <a:pt x="1641263" y="1296247"/>
                    </a:cubicBezTo>
                    <a:cubicBezTo>
                      <a:pt x="1653540" y="1303444"/>
                      <a:pt x="1689100" y="1306830"/>
                      <a:pt x="1704763" y="1314027"/>
                    </a:cubicBezTo>
                    <a:cubicBezTo>
                      <a:pt x="1720426" y="1321224"/>
                      <a:pt x="1733550" y="1333924"/>
                      <a:pt x="1735243" y="1339427"/>
                    </a:cubicBezTo>
                    <a:cubicBezTo>
                      <a:pt x="1736936" y="1344930"/>
                      <a:pt x="1721696" y="1343660"/>
                      <a:pt x="1714923" y="1347047"/>
                    </a:cubicBezTo>
                    <a:cubicBezTo>
                      <a:pt x="1708150" y="1350434"/>
                      <a:pt x="1698413" y="1352974"/>
                      <a:pt x="1694603" y="1359747"/>
                    </a:cubicBezTo>
                    <a:cubicBezTo>
                      <a:pt x="1690793" y="1366520"/>
                      <a:pt x="1692910" y="1379644"/>
                      <a:pt x="1692063" y="1387687"/>
                    </a:cubicBezTo>
                    <a:cubicBezTo>
                      <a:pt x="1691216" y="1395730"/>
                      <a:pt x="1690370" y="1399964"/>
                      <a:pt x="1689523" y="1408007"/>
                    </a:cubicBezTo>
                    <a:cubicBezTo>
                      <a:pt x="1688676" y="1416050"/>
                      <a:pt x="1685713" y="1423247"/>
                      <a:pt x="1686983" y="1435947"/>
                    </a:cubicBezTo>
                    <a:cubicBezTo>
                      <a:pt x="1688253" y="1448647"/>
                      <a:pt x="1701376" y="1473200"/>
                      <a:pt x="1697143" y="1484207"/>
                    </a:cubicBezTo>
                    <a:cubicBezTo>
                      <a:pt x="1692910" y="1495214"/>
                      <a:pt x="1674283" y="1501564"/>
                      <a:pt x="1661583" y="1501987"/>
                    </a:cubicBezTo>
                    <a:cubicBezTo>
                      <a:pt x="1648883" y="1502410"/>
                      <a:pt x="1637876" y="1488864"/>
                      <a:pt x="1620943" y="1486747"/>
                    </a:cubicBezTo>
                    <a:cubicBezTo>
                      <a:pt x="1604010" y="1484630"/>
                      <a:pt x="1571413" y="1496484"/>
                      <a:pt x="1559983" y="1489287"/>
                    </a:cubicBezTo>
                    <a:cubicBezTo>
                      <a:pt x="1548553" y="1482090"/>
                      <a:pt x="1555326" y="1454574"/>
                      <a:pt x="1552363" y="1443567"/>
                    </a:cubicBezTo>
                    <a:cubicBezTo>
                      <a:pt x="1549400" y="1432560"/>
                      <a:pt x="1547706" y="1424940"/>
                      <a:pt x="1542203" y="1423247"/>
                    </a:cubicBezTo>
                    <a:cubicBezTo>
                      <a:pt x="1536700" y="1421554"/>
                      <a:pt x="1525270" y="1436370"/>
                      <a:pt x="1519343" y="1433407"/>
                    </a:cubicBezTo>
                    <a:cubicBezTo>
                      <a:pt x="1513416" y="1430444"/>
                      <a:pt x="1506220" y="1414780"/>
                      <a:pt x="1506643" y="1405467"/>
                    </a:cubicBezTo>
                    <a:cubicBezTo>
                      <a:pt x="1507066" y="1396154"/>
                      <a:pt x="1521883" y="1389380"/>
                      <a:pt x="1521883" y="1377527"/>
                    </a:cubicBezTo>
                    <a:cubicBezTo>
                      <a:pt x="1521883" y="1365674"/>
                      <a:pt x="1510876" y="1347894"/>
                      <a:pt x="1506643" y="1334347"/>
                    </a:cubicBezTo>
                    <a:cubicBezTo>
                      <a:pt x="1502410" y="1320800"/>
                      <a:pt x="1508336" y="1305137"/>
                      <a:pt x="1496483" y="1296247"/>
                    </a:cubicBezTo>
                    <a:cubicBezTo>
                      <a:pt x="1484630" y="1287357"/>
                      <a:pt x="1451610" y="1279737"/>
                      <a:pt x="1435523" y="1281007"/>
                    </a:cubicBezTo>
                    <a:cubicBezTo>
                      <a:pt x="1419436" y="1282277"/>
                      <a:pt x="1409276" y="1293707"/>
                      <a:pt x="1399963" y="1303867"/>
                    </a:cubicBezTo>
                    <a:cubicBezTo>
                      <a:pt x="1390650" y="1314027"/>
                      <a:pt x="1390226" y="1332654"/>
                      <a:pt x="1379643" y="1341967"/>
                    </a:cubicBezTo>
                    <a:cubicBezTo>
                      <a:pt x="1369060" y="1351280"/>
                      <a:pt x="1348740" y="1355937"/>
                      <a:pt x="1336463" y="1359747"/>
                    </a:cubicBezTo>
                    <a:cubicBezTo>
                      <a:pt x="1324186" y="1363557"/>
                      <a:pt x="1314026" y="1366520"/>
                      <a:pt x="1305983" y="1364827"/>
                    </a:cubicBezTo>
                    <a:cubicBezTo>
                      <a:pt x="1297940" y="1363134"/>
                      <a:pt x="1291590" y="1355090"/>
                      <a:pt x="1288203" y="1349587"/>
                    </a:cubicBezTo>
                    <a:cubicBezTo>
                      <a:pt x="1284816" y="1344084"/>
                      <a:pt x="1291166" y="1333924"/>
                      <a:pt x="1285663" y="1331807"/>
                    </a:cubicBezTo>
                    <a:cubicBezTo>
                      <a:pt x="1280160" y="1329690"/>
                      <a:pt x="1259840" y="1339427"/>
                      <a:pt x="1255183" y="1336887"/>
                    </a:cubicBezTo>
                    <a:cubicBezTo>
                      <a:pt x="1250526" y="1334347"/>
                      <a:pt x="1261956" y="1322070"/>
                      <a:pt x="1257723" y="1316567"/>
                    </a:cubicBezTo>
                    <a:cubicBezTo>
                      <a:pt x="1253490" y="1311064"/>
                      <a:pt x="1236133" y="1309794"/>
                      <a:pt x="1229783" y="1303867"/>
                    </a:cubicBezTo>
                    <a:cubicBezTo>
                      <a:pt x="1223433" y="1297940"/>
                      <a:pt x="1225973" y="1282277"/>
                      <a:pt x="1219623" y="1281007"/>
                    </a:cubicBezTo>
                    <a:cubicBezTo>
                      <a:pt x="1213273" y="1279737"/>
                      <a:pt x="1203536" y="1295400"/>
                      <a:pt x="1191683" y="1296247"/>
                    </a:cubicBezTo>
                    <a:cubicBezTo>
                      <a:pt x="1179830" y="1297094"/>
                      <a:pt x="1158663" y="1289897"/>
                      <a:pt x="1148503" y="1286087"/>
                    </a:cubicBezTo>
                    <a:cubicBezTo>
                      <a:pt x="1138343" y="1282277"/>
                      <a:pt x="1139613" y="1278044"/>
                      <a:pt x="1130723" y="1273387"/>
                    </a:cubicBezTo>
                    <a:cubicBezTo>
                      <a:pt x="1121833" y="1268730"/>
                      <a:pt x="1103206" y="1267037"/>
                      <a:pt x="1095163" y="1258147"/>
                    </a:cubicBezTo>
                    <a:cubicBezTo>
                      <a:pt x="1087120" y="1249257"/>
                      <a:pt x="1083310" y="1234017"/>
                      <a:pt x="1082463" y="1220047"/>
                    </a:cubicBezTo>
                    <a:cubicBezTo>
                      <a:pt x="1081616" y="1206077"/>
                      <a:pt x="1093470" y="1185757"/>
                      <a:pt x="1090083" y="1174327"/>
                    </a:cubicBezTo>
                    <a:cubicBezTo>
                      <a:pt x="1086696" y="1162897"/>
                      <a:pt x="1066376" y="1165437"/>
                      <a:pt x="1062143" y="1151467"/>
                    </a:cubicBezTo>
                    <a:cubicBezTo>
                      <a:pt x="1057910" y="1137497"/>
                      <a:pt x="1062566" y="1106170"/>
                      <a:pt x="1064683" y="1090507"/>
                    </a:cubicBezTo>
                    <a:cubicBezTo>
                      <a:pt x="1066800" y="1074844"/>
                      <a:pt x="1074420" y="1069764"/>
                      <a:pt x="1074843" y="1057487"/>
                    </a:cubicBezTo>
                    <a:cubicBezTo>
                      <a:pt x="1075266" y="1045210"/>
                      <a:pt x="1074843" y="1029124"/>
                      <a:pt x="1067223" y="1016847"/>
                    </a:cubicBezTo>
                    <a:cubicBezTo>
                      <a:pt x="1059603" y="1004570"/>
                      <a:pt x="1046903" y="990600"/>
                      <a:pt x="1029123" y="983827"/>
                    </a:cubicBezTo>
                    <a:cubicBezTo>
                      <a:pt x="1011343" y="977054"/>
                      <a:pt x="985943" y="976207"/>
                      <a:pt x="960543" y="976207"/>
                    </a:cubicBezTo>
                    <a:cubicBezTo>
                      <a:pt x="935143" y="976207"/>
                      <a:pt x="902970" y="982134"/>
                      <a:pt x="876723" y="983827"/>
                    </a:cubicBezTo>
                    <a:cubicBezTo>
                      <a:pt x="850476" y="985520"/>
                      <a:pt x="818726" y="988060"/>
                      <a:pt x="803063" y="986367"/>
                    </a:cubicBezTo>
                    <a:cubicBezTo>
                      <a:pt x="787400" y="984674"/>
                      <a:pt x="786130" y="979170"/>
                      <a:pt x="782743" y="973667"/>
                    </a:cubicBezTo>
                    <a:cubicBezTo>
                      <a:pt x="779356" y="968164"/>
                      <a:pt x="792903" y="955887"/>
                      <a:pt x="782743" y="953347"/>
                    </a:cubicBezTo>
                    <a:cubicBezTo>
                      <a:pt x="772583" y="950807"/>
                      <a:pt x="741256" y="954194"/>
                      <a:pt x="721783" y="958427"/>
                    </a:cubicBezTo>
                    <a:cubicBezTo>
                      <a:pt x="702310" y="962660"/>
                      <a:pt x="681990" y="974937"/>
                      <a:pt x="665903" y="978747"/>
                    </a:cubicBezTo>
                    <a:cubicBezTo>
                      <a:pt x="649816" y="982557"/>
                      <a:pt x="637540" y="984250"/>
                      <a:pt x="625263" y="981287"/>
                    </a:cubicBezTo>
                    <a:cubicBezTo>
                      <a:pt x="612986" y="978324"/>
                      <a:pt x="603250" y="964777"/>
                      <a:pt x="592243" y="960967"/>
                    </a:cubicBezTo>
                    <a:cubicBezTo>
                      <a:pt x="581236" y="957157"/>
                      <a:pt x="568960" y="967740"/>
                      <a:pt x="559223" y="958427"/>
                    </a:cubicBezTo>
                    <a:cubicBezTo>
                      <a:pt x="549486" y="949114"/>
                      <a:pt x="536786" y="922020"/>
                      <a:pt x="533823" y="905087"/>
                    </a:cubicBezTo>
                    <a:cubicBezTo>
                      <a:pt x="530860" y="888154"/>
                      <a:pt x="535516" y="876300"/>
                      <a:pt x="541443" y="856827"/>
                    </a:cubicBezTo>
                    <a:cubicBezTo>
                      <a:pt x="547370" y="837354"/>
                      <a:pt x="567266" y="805180"/>
                      <a:pt x="569383" y="788247"/>
                    </a:cubicBezTo>
                    <a:cubicBezTo>
                      <a:pt x="571500" y="771314"/>
                      <a:pt x="555836" y="768774"/>
                      <a:pt x="554143" y="755227"/>
                    </a:cubicBezTo>
                    <a:cubicBezTo>
                      <a:pt x="552450" y="741680"/>
                      <a:pt x="567266" y="717127"/>
                      <a:pt x="559223" y="706967"/>
                    </a:cubicBezTo>
                    <a:cubicBezTo>
                      <a:pt x="551180" y="696807"/>
                      <a:pt x="518583" y="700194"/>
                      <a:pt x="505883" y="694267"/>
                    </a:cubicBezTo>
                    <a:cubicBezTo>
                      <a:pt x="493183" y="688340"/>
                      <a:pt x="492336" y="674370"/>
                      <a:pt x="483023" y="671407"/>
                    </a:cubicBezTo>
                    <a:cubicBezTo>
                      <a:pt x="473710" y="668444"/>
                      <a:pt x="457623" y="679450"/>
                      <a:pt x="450003" y="676487"/>
                    </a:cubicBezTo>
                    <a:cubicBezTo>
                      <a:pt x="442383" y="673524"/>
                      <a:pt x="444923" y="654897"/>
                      <a:pt x="437303" y="653627"/>
                    </a:cubicBezTo>
                    <a:cubicBezTo>
                      <a:pt x="429683" y="652357"/>
                      <a:pt x="408516" y="662517"/>
                      <a:pt x="404283" y="668867"/>
                    </a:cubicBezTo>
                    <a:cubicBezTo>
                      <a:pt x="400050" y="675217"/>
                      <a:pt x="415290" y="687494"/>
                      <a:pt x="411903" y="691727"/>
                    </a:cubicBezTo>
                    <a:cubicBezTo>
                      <a:pt x="408516" y="695960"/>
                      <a:pt x="394123" y="694267"/>
                      <a:pt x="383963" y="694267"/>
                    </a:cubicBezTo>
                    <a:cubicBezTo>
                      <a:pt x="373803" y="694267"/>
                      <a:pt x="358140" y="687917"/>
                      <a:pt x="350943" y="691727"/>
                    </a:cubicBezTo>
                    <a:cubicBezTo>
                      <a:pt x="343746" y="695537"/>
                      <a:pt x="339513" y="706120"/>
                      <a:pt x="340783" y="717127"/>
                    </a:cubicBezTo>
                    <a:cubicBezTo>
                      <a:pt x="342053" y="728134"/>
                      <a:pt x="358140" y="748454"/>
                      <a:pt x="358563" y="757767"/>
                    </a:cubicBezTo>
                    <a:cubicBezTo>
                      <a:pt x="358986" y="767080"/>
                      <a:pt x="354330" y="768350"/>
                      <a:pt x="343323" y="773007"/>
                    </a:cubicBezTo>
                    <a:cubicBezTo>
                      <a:pt x="332316" y="777664"/>
                      <a:pt x="307340" y="777664"/>
                      <a:pt x="292523" y="785707"/>
                    </a:cubicBezTo>
                    <a:cubicBezTo>
                      <a:pt x="277706" y="793750"/>
                      <a:pt x="262890" y="818304"/>
                      <a:pt x="254423" y="821267"/>
                    </a:cubicBezTo>
                    <a:cubicBezTo>
                      <a:pt x="245956" y="824230"/>
                      <a:pt x="243840" y="811530"/>
                      <a:pt x="241723" y="803487"/>
                    </a:cubicBezTo>
                    <a:cubicBezTo>
                      <a:pt x="239606" y="795444"/>
                      <a:pt x="247226" y="779357"/>
                      <a:pt x="241723" y="773007"/>
                    </a:cubicBezTo>
                    <a:cubicBezTo>
                      <a:pt x="236220" y="766657"/>
                      <a:pt x="213360" y="762424"/>
                      <a:pt x="208703" y="765387"/>
                    </a:cubicBezTo>
                    <a:cubicBezTo>
                      <a:pt x="204046" y="768350"/>
                      <a:pt x="214206" y="784014"/>
                      <a:pt x="213783" y="790787"/>
                    </a:cubicBezTo>
                    <a:cubicBezTo>
                      <a:pt x="213360" y="797560"/>
                      <a:pt x="210396" y="806027"/>
                      <a:pt x="206163" y="806027"/>
                    </a:cubicBezTo>
                    <a:cubicBezTo>
                      <a:pt x="201930" y="806027"/>
                      <a:pt x="194310" y="789940"/>
                      <a:pt x="188383" y="790787"/>
                    </a:cubicBezTo>
                    <a:cubicBezTo>
                      <a:pt x="182456" y="791634"/>
                      <a:pt x="172296" y="803910"/>
                      <a:pt x="170603" y="811107"/>
                    </a:cubicBezTo>
                    <a:cubicBezTo>
                      <a:pt x="168910" y="818304"/>
                      <a:pt x="179070" y="828887"/>
                      <a:pt x="178223" y="833967"/>
                    </a:cubicBezTo>
                    <a:cubicBezTo>
                      <a:pt x="177376" y="839047"/>
                      <a:pt x="166793" y="835237"/>
                      <a:pt x="165523" y="841587"/>
                    </a:cubicBezTo>
                    <a:cubicBezTo>
                      <a:pt x="164253" y="847937"/>
                      <a:pt x="175683" y="865717"/>
                      <a:pt x="170603" y="872067"/>
                    </a:cubicBezTo>
                    <a:cubicBezTo>
                      <a:pt x="165523" y="878417"/>
                      <a:pt x="147320" y="877570"/>
                      <a:pt x="135043" y="879687"/>
                    </a:cubicBezTo>
                    <a:cubicBezTo>
                      <a:pt x="122766" y="881804"/>
                      <a:pt x="80433" y="908897"/>
                      <a:pt x="58843" y="90254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pic>
          <p:nvPicPr>
            <p:cNvPr id="18437" name="Picture 5" descr="C:\Users\KOWALSKI\Downloads\PREZENTACJA HARKOT\polska-wojewodztwa-kontur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124744"/>
              <a:ext cx="5821127" cy="5426282"/>
            </a:xfrm>
            <a:prstGeom prst="rect">
              <a:avLst/>
            </a:prstGeom>
            <a:noFill/>
          </p:spPr>
        </p:pic>
      </p:grpSp>
      <p:sp>
        <p:nvSpPr>
          <p:cNvPr id="21" name="Elipsa 20"/>
          <p:cNvSpPr/>
          <p:nvPr/>
        </p:nvSpPr>
        <p:spPr>
          <a:xfrm>
            <a:off x="5796136" y="3763358"/>
            <a:ext cx="216024" cy="216024"/>
          </a:xfrm>
          <a:prstGeom prst="ellipse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6084168" y="3763358"/>
            <a:ext cx="972000" cy="24622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pl-PL" sz="1000" b="1" dirty="0" smtClean="0">
                <a:latin typeface="Arial" pitchFamily="34" charset="0"/>
                <a:cs typeface="Arial" pitchFamily="34" charset="0"/>
              </a:rPr>
              <a:t>WARSZAWA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663788" y="2060848"/>
            <a:ext cx="1115996" cy="252028"/>
            <a:chOff x="9519472" y="4674344"/>
            <a:chExt cx="1115996" cy="252028"/>
          </a:xfrm>
        </p:grpSpPr>
        <p:sp>
          <p:nvSpPr>
            <p:cNvPr id="20" name="Elipsa 19"/>
            <p:cNvSpPr/>
            <p:nvPr/>
          </p:nvSpPr>
          <p:spPr>
            <a:xfrm>
              <a:off x="9519472" y="47103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9807504" y="4674344"/>
              <a:ext cx="827964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JAROMIN</a:t>
              </a:r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2519772" y="3392996"/>
            <a:ext cx="1368152" cy="246221"/>
            <a:chOff x="9375456" y="2910148"/>
            <a:chExt cx="1368152" cy="246221"/>
          </a:xfrm>
        </p:grpSpPr>
        <p:sp>
          <p:nvSpPr>
            <p:cNvPr id="25" name="Elipsa 24"/>
            <p:cNvSpPr/>
            <p:nvPr/>
          </p:nvSpPr>
          <p:spPr>
            <a:xfrm>
              <a:off x="9375456" y="291014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9663488" y="2910148"/>
              <a:ext cx="108012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SKWIERZYNA</a:t>
              </a:r>
              <a:endParaRPr lang="pl-PL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2195736" y="2348880"/>
            <a:ext cx="1044116" cy="504056"/>
            <a:chOff x="10311560" y="3270188"/>
            <a:chExt cx="1044116" cy="504056"/>
          </a:xfrm>
        </p:grpSpPr>
        <p:sp>
          <p:nvSpPr>
            <p:cNvPr id="28" name="pole tekstowe 27"/>
            <p:cNvSpPr txBox="1"/>
            <p:nvPr/>
          </p:nvSpPr>
          <p:spPr>
            <a:xfrm>
              <a:off x="10311560" y="3270188"/>
              <a:ext cx="104411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KOBYLANKA</a:t>
              </a:r>
            </a:p>
          </p:txBody>
        </p:sp>
        <p:sp>
          <p:nvSpPr>
            <p:cNvPr id="26" name="Elipsa 25"/>
            <p:cNvSpPr/>
            <p:nvPr/>
          </p:nvSpPr>
          <p:spPr>
            <a:xfrm>
              <a:off x="10311560" y="35582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5292080" y="1952836"/>
            <a:ext cx="1008160" cy="246221"/>
            <a:chOff x="9432540" y="2384884"/>
            <a:chExt cx="1008160" cy="246221"/>
          </a:xfrm>
        </p:grpSpPr>
        <p:sp>
          <p:nvSpPr>
            <p:cNvPr id="30" name="Elipsa 29"/>
            <p:cNvSpPr/>
            <p:nvPr/>
          </p:nvSpPr>
          <p:spPr>
            <a:xfrm>
              <a:off x="9432540" y="23848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9720700" y="2384884"/>
              <a:ext cx="72000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ORNETA</a:t>
              </a:r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2303748" y="2672916"/>
            <a:ext cx="1080120" cy="390237"/>
            <a:chOff x="10260632" y="3609020"/>
            <a:chExt cx="1080120" cy="390237"/>
          </a:xfrm>
        </p:grpSpPr>
        <p:sp>
          <p:nvSpPr>
            <p:cNvPr id="47" name="pole tekstowe 46"/>
            <p:cNvSpPr txBox="1"/>
            <p:nvPr/>
          </p:nvSpPr>
          <p:spPr>
            <a:xfrm>
              <a:off x="10512660" y="3753036"/>
              <a:ext cx="828092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 b="1" dirty="0" smtClean="0">
                  <a:latin typeface="Arial" pitchFamily="34" charset="0"/>
                  <a:cs typeface="Arial" pitchFamily="34" charset="0"/>
                </a:rPr>
                <a:t>SZCZECIN</a:t>
              </a:r>
            </a:p>
          </p:txBody>
        </p:sp>
        <p:sp>
          <p:nvSpPr>
            <p:cNvPr id="48" name="Elipsa 47"/>
            <p:cNvSpPr/>
            <p:nvPr/>
          </p:nvSpPr>
          <p:spPr>
            <a:xfrm>
              <a:off x="10260632" y="360902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1331640" y="548680"/>
          <a:ext cx="2304256" cy="13013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8640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 batalion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dowozu rakietowych materiałów napędowych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poł</a:t>
                      </a:r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l-PL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lat 60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poł</a:t>
                      </a:r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l-PL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lat 90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0" name="Łącznik prosty ze strzałką 49"/>
          <p:cNvCxnSpPr>
            <a:endCxn id="20" idx="1"/>
          </p:cNvCxnSpPr>
          <p:nvPr/>
        </p:nvCxnSpPr>
        <p:spPr>
          <a:xfrm>
            <a:off x="2123728" y="1844824"/>
            <a:ext cx="571696" cy="28366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ela 52"/>
          <p:cNvGraphicFramePr>
            <a:graphicFrameLocks noGrp="1"/>
          </p:cNvGraphicFramePr>
          <p:nvPr/>
        </p:nvGraphicFramePr>
        <p:xfrm>
          <a:off x="683568" y="5485038"/>
          <a:ext cx="2087723" cy="1372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4827"/>
                <a:gridCol w="7828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 polowa techniczna baza rakietowa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1964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ZABEZPIECZ.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ŚOW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4" name="Łącznik prosty ze strzałką 53"/>
          <p:cNvCxnSpPr>
            <a:endCxn id="25" idx="4"/>
          </p:cNvCxnSpPr>
          <p:nvPr/>
        </p:nvCxnSpPr>
        <p:spPr>
          <a:xfrm flipV="1">
            <a:off x="2591780" y="3609020"/>
            <a:ext cx="36004" cy="1872208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ela 55"/>
          <p:cNvGraphicFramePr>
            <a:graphicFrameLocks noGrp="1"/>
          </p:cNvGraphicFramePr>
          <p:nvPr/>
        </p:nvGraphicFramePr>
        <p:xfrm>
          <a:off x="0" y="4041068"/>
          <a:ext cx="2087723" cy="1372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4827"/>
                <a:gridCol w="7828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18 polowa techniczna baza rakietowa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1965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ZABEZPIECZ.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POW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ela 56"/>
          <p:cNvGraphicFramePr>
            <a:graphicFrameLocks noGrp="1"/>
          </p:cNvGraphicFramePr>
          <p:nvPr/>
        </p:nvGraphicFramePr>
        <p:xfrm>
          <a:off x="0" y="2564904"/>
          <a:ext cx="2087723" cy="1372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4827"/>
                <a:gridCol w="7828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 polowa techniczna baza rakietowa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1992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ZABEZPIECZ.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3FBROT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ela 57"/>
          <p:cNvGraphicFramePr>
            <a:graphicFrameLocks noGrp="1"/>
          </p:cNvGraphicFramePr>
          <p:nvPr/>
        </p:nvGraphicFramePr>
        <p:xfrm>
          <a:off x="7056277" y="656692"/>
          <a:ext cx="2087723" cy="1372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04827"/>
                <a:gridCol w="7828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 polowa techniczna baza rakietowa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ZABEZPIECZ.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WOW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9" name="Łącznik prosty ze strzałką 58"/>
          <p:cNvCxnSpPr>
            <a:stCxn id="30" idx="7"/>
          </p:cNvCxnSpPr>
          <p:nvPr/>
        </p:nvCxnSpPr>
        <p:spPr>
          <a:xfrm flipV="1">
            <a:off x="5476468" y="908720"/>
            <a:ext cx="1575440" cy="107575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>
            <a:endCxn id="48" idx="4"/>
          </p:cNvCxnSpPr>
          <p:nvPr/>
        </p:nvCxnSpPr>
        <p:spPr>
          <a:xfrm flipV="1">
            <a:off x="2087724" y="2888940"/>
            <a:ext cx="324036" cy="140415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 flipV="1">
            <a:off x="2087724" y="2744924"/>
            <a:ext cx="108012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ela 69"/>
          <p:cNvGraphicFramePr>
            <a:graphicFrameLocks noGrp="1"/>
          </p:cNvGraphicFramePr>
          <p:nvPr/>
        </p:nvGraphicFramePr>
        <p:xfrm>
          <a:off x="6839744" y="2600908"/>
          <a:ext cx="2304256" cy="1088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8640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 samodzielny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dywizjon dowozu rakiet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poł</a:t>
                      </a:r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l-PL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lat 60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poł</a:t>
                      </a:r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pl-PL" sz="105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lat 90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ela 70"/>
          <p:cNvGraphicFramePr>
            <a:graphicFrameLocks noGrp="1"/>
          </p:cNvGraphicFramePr>
          <p:nvPr/>
        </p:nvGraphicFramePr>
        <p:xfrm>
          <a:off x="4860032" y="4581128"/>
          <a:ext cx="2304256" cy="10880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0"/>
                <a:gridCol w="864096"/>
              </a:tblGrid>
              <a:tr h="290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 samodzielny</a:t>
                      </a:r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dywizjon dowozu rakiet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30.03.1966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934">
                <a:tc>
                  <a:txBody>
                    <a:bodyPr/>
                    <a:lstStyle/>
                    <a:p>
                      <a:pPr algn="l"/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ROZFORM.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31.12.2008</a:t>
                      </a:r>
                      <a:endParaRPr lang="pl-PL" sz="105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2" name="Łącznik prosty ze strzałką 71"/>
          <p:cNvCxnSpPr/>
          <p:nvPr/>
        </p:nvCxnSpPr>
        <p:spPr>
          <a:xfrm>
            <a:off x="2375756" y="2636912"/>
            <a:ext cx="44644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>
            <a:stCxn id="25" idx="5"/>
          </p:cNvCxnSpPr>
          <p:nvPr/>
        </p:nvCxnSpPr>
        <p:spPr>
          <a:xfrm>
            <a:off x="2704160" y="3577384"/>
            <a:ext cx="2443904" cy="100374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a 77"/>
          <p:cNvGrpSpPr/>
          <p:nvPr/>
        </p:nvGrpSpPr>
        <p:grpSpPr>
          <a:xfrm>
            <a:off x="8280412" y="4581128"/>
            <a:ext cx="720000" cy="1188092"/>
            <a:chOff x="-1980728" y="5301208"/>
            <a:chExt cx="720000" cy="1188092"/>
          </a:xfrm>
        </p:grpSpPr>
        <p:sp>
          <p:nvSpPr>
            <p:cNvPr id="79" name="Prostokąt 78"/>
            <p:cNvSpPr/>
            <p:nvPr/>
          </p:nvSpPr>
          <p:spPr>
            <a:xfrm>
              <a:off x="-1980728" y="5301208"/>
              <a:ext cx="72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Prostokąt 79"/>
            <p:cNvSpPr/>
            <p:nvPr/>
          </p:nvSpPr>
          <p:spPr>
            <a:xfrm>
              <a:off x="-1980728" y="5715254"/>
              <a:ext cx="720000" cy="36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-1980728" y="6129300"/>
              <a:ext cx="72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ŚOW</a:t>
              </a:r>
              <a:endParaRPr lang="pl-PL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0" y="2888940"/>
            <a:ext cx="9144000" cy="1470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RYS  HISTORYCZNY WOJSK RAKIETOWYCH W LATACH 1961 - 2005</a:t>
            </a:r>
            <a:endParaRPr lang="pl-PL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0"/>
            <a:ext cx="8028384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Podsumowanie działalności </a:t>
            </a:r>
            <a:b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wojsk rakietowych wojsk lądowych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1032" y="119675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  30 lat istnienia wojsk rakietowych wojsk lądowych</a:t>
            </a:r>
            <a:r>
              <a:rPr lang="pl-PL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potencjał rażenia;                     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wysoka mobilność;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utrzymywani wysokiej gotowości;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-wysoki stopień ukompletowania;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- wysoki poziom wyszkolenia.</a:t>
            </a:r>
          </a:p>
          <a:p>
            <a:pPr marL="514350" indent="-514350"/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2.   Dorobek szkoleniowy.</a:t>
            </a:r>
          </a:p>
          <a:p>
            <a:pPr marL="514350" indent="-514350"/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wypracowanie skutecznych form i metod szkolenia;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konkursy rakietowe i nadawanie klas specjalisty;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- działanie centralnej, okręgowych i brygadowych G.K. </a:t>
            </a:r>
          </a:p>
          <a:p>
            <a:pPr marL="514350" indent="-514350"/>
            <a:endParaRPr lang="pl-PL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3.   Potencjał bojowy.</a:t>
            </a:r>
          </a:p>
          <a:p>
            <a:pPr marL="514350" indent="-514350"/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BROT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– 32 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 9K72                </a:t>
            </a:r>
            <a:r>
              <a:rPr lang="pl-PL" sz="20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drt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 52x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9K52 </a:t>
            </a:r>
            <a:r>
              <a:rPr lang="pl-PL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;    4</a:t>
            </a: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x 9K72.</a:t>
            </a:r>
          </a:p>
          <a:p>
            <a:pPr marL="514350" indent="-514350"/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      OGÓŁEM:     88   zestawów  rakietowych</a:t>
            </a:r>
          </a:p>
          <a:p>
            <a:pPr marL="514350" indent="-514350"/>
            <a:endParaRPr lang="pl-PL" sz="2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4. Służba w WR – szansą rozwoju</a:t>
            </a:r>
            <a:endParaRPr lang="pl-PL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15616" y="246221"/>
            <a:ext cx="8028384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START  RAKIETY 8K14</a:t>
            </a:r>
            <a:endParaRPr lang="pl-PL" sz="3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672916"/>
            <a:ext cx="3304964" cy="263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WALSKI\Downloads\PREZENTACJA HARKOT\z10001054Q,Rakieta-NSM-wystrzelona-z-platformy-kolowej-Jelcz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28900"/>
            <a:ext cx="5905500" cy="390525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547664" y="1376772"/>
            <a:ext cx="6144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DZIĘKUJĘ ZA UWAGĘ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47664" y="6488668"/>
            <a:ext cx="599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Strzelania Nadbrzeżnego Dywizjonu Rakietowego w 2014 roku</a:t>
            </a:r>
            <a:endParaRPr lang="pl-P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7524" y="1916832"/>
            <a:ext cx="8568952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46088" indent="-446088" algn="just"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Wstęp</a:t>
            </a:r>
          </a:p>
          <a:p>
            <a:pPr marL="446088" indent="-446088" algn="just"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Tworzenie  i rozwój brygad rakiet operacyjno –taktycznych.</a:t>
            </a:r>
          </a:p>
          <a:p>
            <a:pPr marL="446088" indent="-446088" algn="just"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Tworzenie i rozwój dywizjonów rakiet taktycznych.</a:t>
            </a:r>
          </a:p>
          <a:p>
            <a:pPr marL="446088" indent="-446088" algn="just"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Jednostki zabezpieczenia.</a:t>
            </a:r>
          </a:p>
          <a:p>
            <a:pPr marL="446088" indent="-446088" algn="just">
              <a:spcAft>
                <a:spcPts val="240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Potencjał rakietowy w okresie największego rozwoju.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WSTĘP</a:t>
            </a:r>
            <a:endParaRPr lang="pl-PL" sz="4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7549" y="1556792"/>
            <a:ext cx="396044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Informacje wstępne: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51520" y="2267000"/>
            <a:ext cx="8784976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Prezentacja dotyczy tylko wojsk rakietowych  szczebla:</a:t>
            </a:r>
            <a:b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- operacyjno- taktycznego (zestawów: 9K51 R170;  9K72 R300) </a:t>
            </a:r>
            <a:b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- taktycznego 	(zestaw 2K6 9K52 „ŁUNA M”)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251520" y="3682189"/>
            <a:ext cx="8784976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lvl="0" indent="-457200" algn="just">
              <a:spcBef>
                <a:spcPct val="0"/>
              </a:spcBef>
              <a:buFont typeface="+mj-lt"/>
              <a:buAutoNum type="arabicPeriod" startAt="2"/>
            </a:pP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Źródłem większości danych dotyczących  dat, ilości i faktów są Muzeum Artylerii w Toruniu, opracowania przedstawione na portalach internetowych oraz periodykach wojskowych 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251520" y="5097378"/>
            <a:ext cx="8784976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457200" lvl="0" indent="-457200" algn="just">
              <a:spcBef>
                <a:spcPct val="0"/>
              </a:spcBef>
              <a:buFont typeface="+mj-lt"/>
              <a:buAutoNum type="arabicPeriod" startAt="3"/>
            </a:pPr>
            <a:r>
              <a:rPr lang="pl-PL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Przypomnienie „wizerunku” i podstawowych parametrów omawianych zestawów.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Elipsa 1">
            <a:hlinkClick r:id="rId3" action="ppaction://hlinkpres?slideindex=1&amp;slidetitle="/>
          </p:cNvPr>
          <p:cNvSpPr/>
          <p:nvPr/>
        </p:nvSpPr>
        <p:spPr>
          <a:xfrm>
            <a:off x="7524328" y="4581128"/>
            <a:ext cx="648072" cy="39952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7886"/>
          </a:xfr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Z</a:t>
            </a:r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estaw: 9K51 R170</a:t>
            </a:r>
            <a:endParaRPr lang="pl-PL" sz="4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 descr="C:\Users\Henryk\Desktop\Toruń\Zestaw R 170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4320480" cy="316835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5373216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buNone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SKŁAD: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wyrzutnia 8U218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rakieta 8K11 20kT, 40kT (NATO SCUD)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sprężarka   8G33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499992" y="1628800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-3657600">
              <a:buNone/>
            </a:pP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DANE TAKTYCZNO-TECHNICZNE:</a:t>
            </a:r>
          </a:p>
          <a:p>
            <a:pPr lvl="8" indent="-3657600">
              <a:buNone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Wyrzutnia: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z rakietą - 40t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prędkość z rakietą - 35 km/h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podwozie – działo panc. ISU-152</a:t>
            </a:r>
          </a:p>
          <a:p>
            <a:pPr lvl="8" indent="-3657600">
              <a:buNone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Rakieta: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donośność min. 60 km; max 200 km; gwar. 170 km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startowa 5410 kg  głowicy 960 kg</a:t>
            </a:r>
          </a:p>
          <a:p>
            <a:pPr marL="444500" lvl="8" indent="-352425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paliwo płynne</a:t>
            </a:r>
          </a:p>
          <a:p>
            <a:pPr marL="3657600" indent="-3657600"/>
            <a:endParaRPr lang="pl-PL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Zestaw 9K72 R300</a:t>
            </a:r>
            <a:endParaRPr lang="pl-PL" sz="4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4294967295"/>
          </p:nvPr>
        </p:nvSpPr>
        <p:spPr>
          <a:xfrm>
            <a:off x="0" y="1484784"/>
            <a:ext cx="4752528" cy="3139321"/>
          </a:xfrm>
          <a:noFill/>
        </p:spPr>
        <p:txBody>
          <a:bodyPr wrap="square" rtlCol="0">
            <a:spAutoFit/>
          </a:bodyPr>
          <a:lstStyle/>
          <a:p>
            <a:pPr marL="0" lvl="8" indent="0">
              <a:buNone/>
            </a:pPr>
            <a:r>
              <a:rPr lang="pl-PL" sz="1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DANE TAKTYCZNO-TECHNICZNE:</a:t>
            </a:r>
          </a:p>
          <a:p>
            <a:pPr marL="228600" lvl="8">
              <a:spcBef>
                <a:spcPts val="0"/>
              </a:spcBef>
              <a:buNone/>
            </a:pPr>
            <a:endParaRPr lang="pl-PL" sz="1800" u="sng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8">
              <a:spcBef>
                <a:spcPts val="0"/>
              </a:spcBef>
              <a:buNone/>
            </a:pPr>
            <a:r>
              <a:rPr lang="pl-PL" sz="1800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Wyrzutnia: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podwozie </a:t>
            </a:r>
            <a:r>
              <a:rPr lang="pl-PL" sz="18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Maz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543;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z rakietą  40t;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prędkość z rakietą  60 km/h;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650 </a:t>
            </a:r>
            <a:r>
              <a:rPr lang="pl-PL" sz="18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lvl="8">
              <a:spcBef>
                <a:spcPts val="0"/>
              </a:spcBef>
              <a:buNone/>
            </a:pPr>
            <a:endParaRPr lang="pl-PL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8">
              <a:spcBef>
                <a:spcPts val="0"/>
              </a:spcBef>
              <a:buNone/>
            </a:pPr>
            <a:r>
              <a:rPr lang="pl-PL" sz="1800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Rakieta: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 min50km .gwar.289 km</a:t>
            </a:r>
          </a:p>
          <a:p>
            <a:pPr marL="365125" lvl="8" indent="-273050">
              <a:spcBef>
                <a:spcPts val="0"/>
              </a:spcBef>
              <a:buFont typeface="Arial" pitchFamily="34" charset="0"/>
              <a:buChar char="─"/>
            </a:pPr>
            <a:r>
              <a:rPr lang="pl-PL" sz="1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głowica OF, 20, 40, 100 </a:t>
            </a:r>
            <a:r>
              <a:rPr lang="pl-PL" sz="18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kT</a:t>
            </a:r>
            <a:endParaRPr lang="pl-PL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Henryk\Desktop\Toruń\Zestaw 9K72        (R 300)\Scud_missile_on_TEL_vehicle,_National_Museum_of_Military_History,_Bulg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953345"/>
            <a:ext cx="5040560" cy="5716015"/>
          </a:xfrm>
          <a:prstGeom prst="rect">
            <a:avLst/>
          </a:prstGeom>
          <a:noFill/>
        </p:spPr>
      </p:pic>
      <p:sp>
        <p:nvSpPr>
          <p:cNvPr id="6" name="Symbol zastępczy tekstu 3"/>
          <p:cNvSpPr txBox="1">
            <a:spLocks/>
          </p:cNvSpPr>
          <p:nvPr/>
        </p:nvSpPr>
        <p:spPr>
          <a:xfrm>
            <a:off x="0" y="5103674"/>
            <a:ext cx="3995936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SKŁAD:</a:t>
            </a:r>
          </a:p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─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wyrzutnia 9P117</a:t>
            </a:r>
          </a:p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─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rakieta 8K14 (SCUD –B)</a:t>
            </a:r>
          </a:p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─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wyposażenie trans. załadowcze</a:t>
            </a:r>
          </a:p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─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wyposażenie dystrybucji RMN</a:t>
            </a:r>
          </a:p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─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wyposażenie kontrolne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enryk\Desktop\Toruń\Zestaw 2K6\250px-2p16_luna_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0748"/>
            <a:ext cx="5580112" cy="3816423"/>
          </a:xfrm>
          <a:prstGeom prst="rect">
            <a:avLst/>
          </a:prstGeom>
          <a:noFill/>
        </p:spPr>
      </p:pic>
      <p:pic>
        <p:nvPicPr>
          <p:cNvPr id="4100" name="Picture 4" descr="C:\Users\Henryk\Desktop\Toruń\Zestaw 2K6\250px-2p16_luna_r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975" y="3813175"/>
            <a:ext cx="300038" cy="198438"/>
          </a:xfrm>
          <a:prstGeom prst="rect">
            <a:avLst/>
          </a:prstGeom>
          <a:noFill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Zestaw 2K6 ŁUNA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1484784"/>
            <a:ext cx="3563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-3657600">
              <a:buNone/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DANE TAKTYCZNO-TECHNICZNE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8" indent="-3657600">
              <a:buNone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powozie czołgu PT76,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wyrzutni 15 080 kg 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prędkość z rakietą 40 km/h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240 km</a:t>
            </a:r>
          </a:p>
          <a:p>
            <a:pPr marL="533400" lvl="8" indent="-350838">
              <a:buFont typeface="Arial" pitchFamily="34" charset="0"/>
              <a:buChar char="─"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 10-32 km,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3R10  3, 10, 20 </a:t>
            </a:r>
            <a:r>
              <a:rPr lang="pl-PL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kT</a:t>
            </a: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ymbol zastępczy tekstu 3"/>
          <p:cNvSpPr txBox="1">
            <a:spLocks/>
          </p:cNvSpPr>
          <p:nvPr/>
        </p:nvSpPr>
        <p:spPr>
          <a:xfrm>
            <a:off x="0" y="4987042"/>
            <a:ext cx="3995936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SKŁAD: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 2P16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 3R9 OF, 3R10 (FROG)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samochód transportowy 2U663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samochód-magazyn 2U662 - dźwig samochodowy K-51 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067944" y="5121188"/>
            <a:ext cx="5076056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Pierwszy start :            04. 1959r.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Kapustnyj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Jar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Pierwsza prezentacja publiczna:    1.05.1960r.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90600" marR="0" lvl="0" indent="-990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UWAGA: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 ramach prób  zakładowych odpalono 20 rakiet, a państwowych 70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4067944" y="5085184"/>
            <a:ext cx="0" cy="15481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4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Zestaw 9K52 ŁUNA</a:t>
            </a:r>
            <a:endParaRPr lang="pl-PL" sz="4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C:\Users\Henryk\Desktop\Toruń\Zestaw 9K52 Łuna\ar_ssm_frog7_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16732"/>
            <a:ext cx="5580112" cy="403667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1484784"/>
            <a:ext cx="3563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-3657600">
              <a:buNone/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DANE TAKTYCZNO-TECHNICZNE:</a:t>
            </a:r>
          </a:p>
          <a:p>
            <a:pPr lvl="8" indent="-3657600">
              <a:buNone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podwozie ZiŁ-135 LM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bez rakiety  15 t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 650 km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  60 km/h</a:t>
            </a: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12 – 68 km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głowice  9M21F, </a:t>
            </a:r>
            <a:b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9M21B od 3-20kT, 9M21K</a:t>
            </a:r>
          </a:p>
        </p:txBody>
      </p:sp>
      <p:sp>
        <p:nvSpPr>
          <p:cNvPr id="10" name="Symbol zastępczy tekstu 3"/>
          <p:cNvSpPr txBox="1">
            <a:spLocks/>
          </p:cNvSpPr>
          <p:nvPr/>
        </p:nvSpPr>
        <p:spPr>
          <a:xfrm>
            <a:off x="0" y="4826675"/>
            <a:ext cx="3779912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SKŁAD: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samochód transportowy 9T29,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żuraw samochodowy ŻSH-6M,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radiolokacyjna stacja sondowania wiatru RWZ-1,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karabin-wiatromierz WR-2,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autotopograf</a:t>
            </a: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GAZ-69TMG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3599892" y="5121188"/>
            <a:ext cx="0" cy="15481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599892" y="5229200"/>
            <a:ext cx="5544108" cy="11311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39963" algn="l"/>
              </a:tabLst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Pierwszy start: 	- 27.12.1964r. </a:t>
            </a:r>
            <a:r>
              <a:rPr lang="pl-PL" sz="16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Kapustnyj</a:t>
            </a: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JAR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39963" algn="l"/>
              </a:tabLst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Resurs : 	- co najmniej 200 startów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tabLst>
                <a:tab pos="2239963" algn="l"/>
              </a:tabLst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Produkcja seryjna   - od 1964r  </a:t>
            </a:r>
            <a:endParaRPr lang="pl-PL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115616" y="30777"/>
            <a:ext cx="8028384" cy="6463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pl-PL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Zestaw  9K79 TOCZKA (SCARAB)</a:t>
            </a:r>
            <a:endParaRPr lang="pl-PL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7" name="Picture 3" descr="C:\Users\Henryk\Desktop\Toruń\Toczka\480px-Dywizjon_ogniowy_Toczka_(8).jpg"/>
          <p:cNvPicPr>
            <a:picLocks noChangeAspect="1" noChangeArrowheads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4247456" y="1160748"/>
            <a:ext cx="4896544" cy="410445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1340768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-3657600">
              <a:buNone/>
            </a:pP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DANE TAKTYCZNO-TECHNICZNE:</a:t>
            </a:r>
          </a:p>
          <a:p>
            <a:pPr lvl="8" indent="-3657600">
              <a:buNone/>
            </a:pPr>
            <a:endParaRPr lang="pl-PL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podwozie pływające  BAZ-5921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prędkość 70 km/h; pływania 8 km/h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zasięg 650 km/h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masa  18 t</a:t>
            </a:r>
          </a:p>
          <a:p>
            <a:pPr lvl="8" indent="-3657600">
              <a:buNone/>
            </a:pPr>
            <a:endParaRPr lang="pl-PL" u="sng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 indent="-3657600">
              <a:buNone/>
            </a:pPr>
            <a:r>
              <a:rPr lang="pl-PL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Rakieta: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zasięg 15-70 km (120 km)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9N123F, 9N123K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jądrowe  9N123B  10, 100kT</a:t>
            </a:r>
          </a:p>
          <a:p>
            <a:pPr marL="533400" lvl="8" indent="-350838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czas osiągnięcia gotowości  2 min</a:t>
            </a:r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0" y="5380672"/>
            <a:ext cx="4752020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28600" marR="0" lvl="8" indent="-2286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SKŁAD: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wyrzutnia 9P129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pojazd transportowo-załadowczy 9T218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rakieta 9M79</a:t>
            </a:r>
          </a:p>
          <a:p>
            <a:pPr marL="228600" lvl="8" indent="-228600">
              <a:buFont typeface="Arial" pitchFamily="34" charset="0"/>
              <a:buChar char="─"/>
            </a:pPr>
            <a:r>
              <a:rPr lang="pl-PL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stacja kontrolno-pomiarowa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80012" y="5481228"/>
            <a:ext cx="446398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97163" algn="l"/>
              </a:tabLst>
              <a:defRPr/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Pierwszy start :  	- 1971r.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697163" algn="l"/>
              </a:tabLst>
              <a:defRPr/>
            </a:pPr>
            <a:r>
              <a:rPr lang="pl-PL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Wejście do uzbrojenie 	- 1975r.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4572000" y="5409220"/>
            <a:ext cx="0" cy="1296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2847</Words>
  <Application>Microsoft Office PowerPoint</Application>
  <PresentationFormat>Pokaz na ekranie (4:3)</PresentationFormat>
  <Paragraphs>767</Paragraphs>
  <Slides>22</Slides>
  <Notes>20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Prezentacja programu PowerPoint</vt:lpstr>
      <vt:lpstr>RYS  HISTORYCZNY WOJSK RAKIETOWYCH W LATACH 1961 - 2005</vt:lpstr>
      <vt:lpstr>Prezentacja programu PowerPoint</vt:lpstr>
      <vt:lpstr>Prezentacja programu PowerPoint</vt:lpstr>
      <vt:lpstr>Zestaw: 9K51 R170</vt:lpstr>
      <vt:lpstr>Zestaw 9K72 R300</vt:lpstr>
      <vt:lpstr>Prezentacja programu PowerPoint</vt:lpstr>
      <vt:lpstr>Zestaw 9K52 ŁUNA</vt:lpstr>
      <vt:lpstr>Zestaw  9K79 TOCZKA (SCARAB)</vt:lpstr>
      <vt:lpstr>Tworzenie  i rozwój  brygad rakiet operacyjno –taktycznych</vt:lpstr>
      <vt:lpstr>Prezentacja programu PowerPoint</vt:lpstr>
      <vt:lpstr>Prezentacja programu PowerPoint</vt:lpstr>
      <vt:lpstr>Tworzenie  i rozwój pułków rakiet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Jednostki zabezpieczenia wojsk rakietowych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RYS  HISTORYCZNY WOJSK RAKIETOWYCH W LATACH 1961 - 2003</dc:title>
  <dc:creator>Henryk</dc:creator>
  <cp:lastModifiedBy>Jarek</cp:lastModifiedBy>
  <cp:revision>424</cp:revision>
  <dcterms:created xsi:type="dcterms:W3CDTF">2016-11-22T12:23:23Z</dcterms:created>
  <dcterms:modified xsi:type="dcterms:W3CDTF">2020-06-03T14:16:21Z</dcterms:modified>
</cp:coreProperties>
</file>