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93008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15822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97130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16982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2214668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50547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19041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86793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136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84101610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6804905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147"/>
          <p:cNvSpPr txBox="1">
            <a:spLocks noChangeArrowheads="1"/>
          </p:cNvSpPr>
          <p:nvPr userDrawn="1"/>
        </p:nvSpPr>
        <p:spPr bwMode="auto">
          <a:xfrm>
            <a:off x="7718425" y="63738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7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3" Type="http://schemas.openxmlformats.org/officeDocument/2006/relationships/slide" Target="slide4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6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10.wmf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8.png"/><Relationship Id="rId5" Type="http://schemas.openxmlformats.org/officeDocument/2006/relationships/image" Target="../media/image9.wmf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1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wmf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00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26"/>
          <p:cNvSpPr txBox="1">
            <a:spLocks noChangeArrowheads="1"/>
          </p:cNvSpPr>
          <p:nvPr/>
        </p:nvSpPr>
        <p:spPr bwMode="auto">
          <a:xfrm>
            <a:off x="1149350" y="692150"/>
            <a:ext cx="6913563" cy="1754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600">
                <a:solidFill>
                  <a:srgbClr val="000000"/>
                </a:solidFill>
              </a:rPr>
              <a:t/>
            </a:r>
            <a:br>
              <a:rPr lang="pl-PL" altLang="pl-PL" sz="3600">
                <a:solidFill>
                  <a:srgbClr val="000000"/>
                </a:solidFill>
              </a:rPr>
            </a:br>
            <a:r>
              <a:rPr lang="pl-PL" altLang="pl-PL" sz="3600">
                <a:solidFill>
                  <a:srgbClr val="000000"/>
                </a:solidFill>
              </a:rPr>
              <a:t>ŚLĄSKI OKRĘG WOJSKOWY </a:t>
            </a:r>
            <a:br>
              <a:rPr lang="pl-PL" altLang="pl-PL" sz="3600">
                <a:solidFill>
                  <a:srgbClr val="000000"/>
                </a:solidFill>
              </a:rPr>
            </a:br>
            <a:r>
              <a:rPr lang="pl-PL" altLang="pl-PL" sz="3600">
                <a:solidFill>
                  <a:srgbClr val="000000"/>
                </a:solidFill>
              </a:rPr>
              <a:t>rys historyczny</a:t>
            </a:r>
            <a:endParaRPr lang="pl-PL" altLang="pl-PL" sz="4400">
              <a:solidFill>
                <a:srgbClr val="000000"/>
              </a:solidFill>
            </a:endParaRPr>
          </a:p>
        </p:txBody>
      </p:sp>
      <p:grpSp>
        <p:nvGrpSpPr>
          <p:cNvPr id="2051" name="Group 1029"/>
          <p:cNvGrpSpPr>
            <a:grpSpLocks/>
          </p:cNvGrpSpPr>
          <p:nvPr/>
        </p:nvGrpSpPr>
        <p:grpSpPr bwMode="auto">
          <a:xfrm>
            <a:off x="1187450" y="2924175"/>
            <a:ext cx="3367088" cy="2333625"/>
            <a:chOff x="3240" y="2602"/>
            <a:chExt cx="2121" cy="1470"/>
          </a:xfrm>
        </p:grpSpPr>
        <p:sp>
          <p:nvSpPr>
            <p:cNvPr id="2053" name="Freeform 1030"/>
            <p:cNvSpPr>
              <a:spLocks/>
            </p:cNvSpPr>
            <p:nvPr/>
          </p:nvSpPr>
          <p:spPr bwMode="auto">
            <a:xfrm>
              <a:off x="3240" y="2602"/>
              <a:ext cx="2121" cy="1470"/>
            </a:xfrm>
            <a:custGeom>
              <a:avLst/>
              <a:gdLst>
                <a:gd name="T0" fmla="*/ 1 w 3764"/>
                <a:gd name="T1" fmla="*/ 1 h 2540"/>
                <a:gd name="T2" fmla="*/ 1 w 3764"/>
                <a:gd name="T3" fmla="*/ 1 h 2540"/>
                <a:gd name="T4" fmla="*/ 1 w 3764"/>
                <a:gd name="T5" fmla="*/ 1 h 2540"/>
                <a:gd name="T6" fmla="*/ 1 w 3764"/>
                <a:gd name="T7" fmla="*/ 1 h 2540"/>
                <a:gd name="T8" fmla="*/ 1 w 3764"/>
                <a:gd name="T9" fmla="*/ 1 h 2540"/>
                <a:gd name="T10" fmla="*/ 1 w 3764"/>
                <a:gd name="T11" fmla="*/ 1 h 2540"/>
                <a:gd name="T12" fmla="*/ 1 w 3764"/>
                <a:gd name="T13" fmla="*/ 1 h 2540"/>
                <a:gd name="T14" fmla="*/ 1 w 3764"/>
                <a:gd name="T15" fmla="*/ 1 h 2540"/>
                <a:gd name="T16" fmla="*/ 1 w 3764"/>
                <a:gd name="T17" fmla="*/ 1 h 2540"/>
                <a:gd name="T18" fmla="*/ 1 w 3764"/>
                <a:gd name="T19" fmla="*/ 1 h 2540"/>
                <a:gd name="T20" fmla="*/ 1 w 3764"/>
                <a:gd name="T21" fmla="*/ 1 h 2540"/>
                <a:gd name="T22" fmla="*/ 1 w 3764"/>
                <a:gd name="T23" fmla="*/ 1 h 2540"/>
                <a:gd name="T24" fmla="*/ 1 w 3764"/>
                <a:gd name="T25" fmla="*/ 1 h 2540"/>
                <a:gd name="T26" fmla="*/ 1 w 3764"/>
                <a:gd name="T27" fmla="*/ 1 h 2540"/>
                <a:gd name="T28" fmla="*/ 1 w 3764"/>
                <a:gd name="T29" fmla="*/ 1 h 2540"/>
                <a:gd name="T30" fmla="*/ 1 w 3764"/>
                <a:gd name="T31" fmla="*/ 1 h 2540"/>
                <a:gd name="T32" fmla="*/ 1 w 3764"/>
                <a:gd name="T33" fmla="*/ 1 h 2540"/>
                <a:gd name="T34" fmla="*/ 1 w 3764"/>
                <a:gd name="T35" fmla="*/ 1 h 2540"/>
                <a:gd name="T36" fmla="*/ 1 w 3764"/>
                <a:gd name="T37" fmla="*/ 1 h 2540"/>
                <a:gd name="T38" fmla="*/ 1 w 3764"/>
                <a:gd name="T39" fmla="*/ 1 h 2540"/>
                <a:gd name="T40" fmla="*/ 1 w 3764"/>
                <a:gd name="T41" fmla="*/ 1 h 2540"/>
                <a:gd name="T42" fmla="*/ 1 w 3764"/>
                <a:gd name="T43" fmla="*/ 1 h 2540"/>
                <a:gd name="T44" fmla="*/ 1 w 3764"/>
                <a:gd name="T45" fmla="*/ 1 h 2540"/>
                <a:gd name="T46" fmla="*/ 1 w 3764"/>
                <a:gd name="T47" fmla="*/ 1 h 2540"/>
                <a:gd name="T48" fmla="*/ 1 w 3764"/>
                <a:gd name="T49" fmla="*/ 1 h 2540"/>
                <a:gd name="T50" fmla="*/ 1 w 3764"/>
                <a:gd name="T51" fmla="*/ 1 h 2540"/>
                <a:gd name="T52" fmla="*/ 1 w 3764"/>
                <a:gd name="T53" fmla="*/ 1 h 2540"/>
                <a:gd name="T54" fmla="*/ 1 w 3764"/>
                <a:gd name="T55" fmla="*/ 1 h 2540"/>
                <a:gd name="T56" fmla="*/ 1 w 3764"/>
                <a:gd name="T57" fmla="*/ 1 h 2540"/>
                <a:gd name="T58" fmla="*/ 1 w 3764"/>
                <a:gd name="T59" fmla="*/ 1 h 2540"/>
                <a:gd name="T60" fmla="*/ 1 w 3764"/>
                <a:gd name="T61" fmla="*/ 1 h 2540"/>
                <a:gd name="T62" fmla="*/ 1 w 3764"/>
                <a:gd name="T63" fmla="*/ 1 h 2540"/>
                <a:gd name="T64" fmla="*/ 1 w 3764"/>
                <a:gd name="T65" fmla="*/ 1 h 2540"/>
                <a:gd name="T66" fmla="*/ 1 w 3764"/>
                <a:gd name="T67" fmla="*/ 1 h 2540"/>
                <a:gd name="T68" fmla="*/ 1 w 3764"/>
                <a:gd name="T69" fmla="*/ 1 h 2540"/>
                <a:gd name="T70" fmla="*/ 1 w 3764"/>
                <a:gd name="T71" fmla="*/ 1 h 2540"/>
                <a:gd name="T72" fmla="*/ 1 w 3764"/>
                <a:gd name="T73" fmla="*/ 1 h 2540"/>
                <a:gd name="T74" fmla="*/ 1 w 3764"/>
                <a:gd name="T75" fmla="*/ 1 h 2540"/>
                <a:gd name="T76" fmla="*/ 1 w 3764"/>
                <a:gd name="T77" fmla="*/ 1 h 2540"/>
                <a:gd name="T78" fmla="*/ 1 w 3764"/>
                <a:gd name="T79" fmla="*/ 1 h 2540"/>
                <a:gd name="T80" fmla="*/ 1 w 3764"/>
                <a:gd name="T81" fmla="*/ 1 h 2540"/>
                <a:gd name="T82" fmla="*/ 1 w 3764"/>
                <a:gd name="T83" fmla="*/ 1 h 2540"/>
                <a:gd name="T84" fmla="*/ 1 w 3764"/>
                <a:gd name="T85" fmla="*/ 1 h 2540"/>
                <a:gd name="T86" fmla="*/ 1 w 3764"/>
                <a:gd name="T87" fmla="*/ 1 h 2540"/>
                <a:gd name="T88" fmla="*/ 1 w 3764"/>
                <a:gd name="T89" fmla="*/ 1 h 2540"/>
                <a:gd name="T90" fmla="*/ 1 w 3764"/>
                <a:gd name="T91" fmla="*/ 1 h 2540"/>
                <a:gd name="T92" fmla="*/ 1 w 3764"/>
                <a:gd name="T93" fmla="*/ 1 h 2540"/>
                <a:gd name="T94" fmla="*/ 1 w 3764"/>
                <a:gd name="T95" fmla="*/ 1 h 2540"/>
                <a:gd name="T96" fmla="*/ 1 w 3764"/>
                <a:gd name="T97" fmla="*/ 1 h 2540"/>
                <a:gd name="T98" fmla="*/ 1 w 3764"/>
                <a:gd name="T99" fmla="*/ 1 h 2540"/>
                <a:gd name="T100" fmla="*/ 1 w 3764"/>
                <a:gd name="T101" fmla="*/ 1 h 2540"/>
                <a:gd name="T102" fmla="*/ 1 w 3764"/>
                <a:gd name="T103" fmla="*/ 1 h 2540"/>
                <a:gd name="T104" fmla="*/ 1 w 3764"/>
                <a:gd name="T105" fmla="*/ 1 h 2540"/>
                <a:gd name="T106" fmla="*/ 1 w 3764"/>
                <a:gd name="T107" fmla="*/ 1 h 2540"/>
                <a:gd name="T108" fmla="*/ 1 w 3764"/>
                <a:gd name="T109" fmla="*/ 1 h 2540"/>
                <a:gd name="T110" fmla="*/ 1 w 3764"/>
                <a:gd name="T111" fmla="*/ 1 h 2540"/>
                <a:gd name="T112" fmla="*/ 1 w 3764"/>
                <a:gd name="T113" fmla="*/ 1 h 25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64"/>
                <a:gd name="T172" fmla="*/ 0 h 2540"/>
                <a:gd name="T173" fmla="*/ 3764 w 3764"/>
                <a:gd name="T174" fmla="*/ 2540 h 25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64" h="2540">
                  <a:moveTo>
                    <a:pt x="477" y="0"/>
                  </a:moveTo>
                  <a:lnTo>
                    <a:pt x="502" y="34"/>
                  </a:lnTo>
                  <a:lnTo>
                    <a:pt x="520" y="68"/>
                  </a:lnTo>
                  <a:lnTo>
                    <a:pt x="539" y="105"/>
                  </a:lnTo>
                  <a:lnTo>
                    <a:pt x="555" y="142"/>
                  </a:lnTo>
                  <a:lnTo>
                    <a:pt x="567" y="183"/>
                  </a:lnTo>
                  <a:lnTo>
                    <a:pt x="579" y="223"/>
                  </a:lnTo>
                  <a:lnTo>
                    <a:pt x="586" y="263"/>
                  </a:lnTo>
                  <a:lnTo>
                    <a:pt x="595" y="307"/>
                  </a:lnTo>
                  <a:lnTo>
                    <a:pt x="607" y="291"/>
                  </a:lnTo>
                  <a:lnTo>
                    <a:pt x="620" y="279"/>
                  </a:lnTo>
                  <a:lnTo>
                    <a:pt x="632" y="266"/>
                  </a:lnTo>
                  <a:lnTo>
                    <a:pt x="648" y="257"/>
                  </a:lnTo>
                  <a:lnTo>
                    <a:pt x="679" y="238"/>
                  </a:lnTo>
                  <a:lnTo>
                    <a:pt x="716" y="226"/>
                  </a:lnTo>
                  <a:lnTo>
                    <a:pt x="756" y="220"/>
                  </a:lnTo>
                  <a:lnTo>
                    <a:pt x="800" y="214"/>
                  </a:lnTo>
                  <a:lnTo>
                    <a:pt x="849" y="214"/>
                  </a:lnTo>
                  <a:lnTo>
                    <a:pt x="902" y="214"/>
                  </a:lnTo>
                  <a:lnTo>
                    <a:pt x="1693" y="217"/>
                  </a:lnTo>
                  <a:lnTo>
                    <a:pt x="1739" y="198"/>
                  </a:lnTo>
                  <a:lnTo>
                    <a:pt x="1783" y="183"/>
                  </a:lnTo>
                  <a:lnTo>
                    <a:pt x="1829" y="170"/>
                  </a:lnTo>
                  <a:lnTo>
                    <a:pt x="1872" y="158"/>
                  </a:lnTo>
                  <a:lnTo>
                    <a:pt x="1919" y="152"/>
                  </a:lnTo>
                  <a:lnTo>
                    <a:pt x="1962" y="145"/>
                  </a:lnTo>
                  <a:lnTo>
                    <a:pt x="2006" y="142"/>
                  </a:lnTo>
                  <a:lnTo>
                    <a:pt x="2046" y="142"/>
                  </a:lnTo>
                  <a:lnTo>
                    <a:pt x="2090" y="145"/>
                  </a:lnTo>
                  <a:lnTo>
                    <a:pt x="2130" y="148"/>
                  </a:lnTo>
                  <a:lnTo>
                    <a:pt x="2173" y="155"/>
                  </a:lnTo>
                  <a:lnTo>
                    <a:pt x="2214" y="161"/>
                  </a:lnTo>
                  <a:lnTo>
                    <a:pt x="2254" y="173"/>
                  </a:lnTo>
                  <a:lnTo>
                    <a:pt x="2294" y="186"/>
                  </a:lnTo>
                  <a:lnTo>
                    <a:pt x="2334" y="198"/>
                  </a:lnTo>
                  <a:lnTo>
                    <a:pt x="2372" y="217"/>
                  </a:lnTo>
                  <a:lnTo>
                    <a:pt x="2738" y="217"/>
                  </a:lnTo>
                  <a:lnTo>
                    <a:pt x="2809" y="400"/>
                  </a:lnTo>
                  <a:lnTo>
                    <a:pt x="2865" y="217"/>
                  </a:lnTo>
                  <a:lnTo>
                    <a:pt x="3162" y="217"/>
                  </a:lnTo>
                  <a:lnTo>
                    <a:pt x="3218" y="400"/>
                  </a:lnTo>
                  <a:lnTo>
                    <a:pt x="3271" y="220"/>
                  </a:lnTo>
                  <a:lnTo>
                    <a:pt x="3327" y="220"/>
                  </a:lnTo>
                  <a:lnTo>
                    <a:pt x="3389" y="220"/>
                  </a:lnTo>
                  <a:lnTo>
                    <a:pt x="3451" y="220"/>
                  </a:lnTo>
                  <a:lnTo>
                    <a:pt x="3516" y="220"/>
                  </a:lnTo>
                  <a:lnTo>
                    <a:pt x="3584" y="220"/>
                  </a:lnTo>
                  <a:lnTo>
                    <a:pt x="3646" y="220"/>
                  </a:lnTo>
                  <a:lnTo>
                    <a:pt x="3708" y="223"/>
                  </a:lnTo>
                  <a:lnTo>
                    <a:pt x="3764" y="223"/>
                  </a:lnTo>
                  <a:lnTo>
                    <a:pt x="3727" y="322"/>
                  </a:lnTo>
                  <a:lnTo>
                    <a:pt x="3686" y="421"/>
                  </a:lnTo>
                  <a:lnTo>
                    <a:pt x="3646" y="524"/>
                  </a:lnTo>
                  <a:lnTo>
                    <a:pt x="3606" y="626"/>
                  </a:lnTo>
                  <a:lnTo>
                    <a:pt x="3566" y="725"/>
                  </a:lnTo>
                  <a:lnTo>
                    <a:pt x="3525" y="828"/>
                  </a:lnTo>
                  <a:lnTo>
                    <a:pt x="3488" y="930"/>
                  </a:lnTo>
                  <a:lnTo>
                    <a:pt x="3448" y="1029"/>
                  </a:lnTo>
                  <a:lnTo>
                    <a:pt x="3466" y="1063"/>
                  </a:lnTo>
                  <a:lnTo>
                    <a:pt x="3485" y="1094"/>
                  </a:lnTo>
                  <a:lnTo>
                    <a:pt x="3504" y="1125"/>
                  </a:lnTo>
                  <a:lnTo>
                    <a:pt x="3522" y="1156"/>
                  </a:lnTo>
                  <a:lnTo>
                    <a:pt x="3541" y="1187"/>
                  </a:lnTo>
                  <a:lnTo>
                    <a:pt x="3559" y="1218"/>
                  </a:lnTo>
                  <a:lnTo>
                    <a:pt x="3578" y="1253"/>
                  </a:lnTo>
                  <a:lnTo>
                    <a:pt x="3597" y="1287"/>
                  </a:lnTo>
                  <a:lnTo>
                    <a:pt x="3562" y="1383"/>
                  </a:lnTo>
                  <a:lnTo>
                    <a:pt x="3525" y="1482"/>
                  </a:lnTo>
                  <a:lnTo>
                    <a:pt x="3488" y="1581"/>
                  </a:lnTo>
                  <a:lnTo>
                    <a:pt x="3448" y="1681"/>
                  </a:lnTo>
                  <a:lnTo>
                    <a:pt x="3407" y="1780"/>
                  </a:lnTo>
                  <a:lnTo>
                    <a:pt x="3367" y="1879"/>
                  </a:lnTo>
                  <a:lnTo>
                    <a:pt x="3333" y="1975"/>
                  </a:lnTo>
                  <a:lnTo>
                    <a:pt x="3299" y="2074"/>
                  </a:lnTo>
                  <a:lnTo>
                    <a:pt x="3280" y="2074"/>
                  </a:lnTo>
                  <a:lnTo>
                    <a:pt x="3265" y="2074"/>
                  </a:lnTo>
                  <a:lnTo>
                    <a:pt x="3246" y="2074"/>
                  </a:lnTo>
                  <a:lnTo>
                    <a:pt x="3231" y="2074"/>
                  </a:lnTo>
                  <a:lnTo>
                    <a:pt x="3215" y="2074"/>
                  </a:lnTo>
                  <a:lnTo>
                    <a:pt x="3197" y="2074"/>
                  </a:lnTo>
                  <a:lnTo>
                    <a:pt x="3181" y="2074"/>
                  </a:lnTo>
                  <a:lnTo>
                    <a:pt x="3162" y="2074"/>
                  </a:lnTo>
                  <a:lnTo>
                    <a:pt x="3119" y="2115"/>
                  </a:lnTo>
                  <a:lnTo>
                    <a:pt x="3076" y="2152"/>
                  </a:lnTo>
                  <a:lnTo>
                    <a:pt x="3029" y="2186"/>
                  </a:lnTo>
                  <a:lnTo>
                    <a:pt x="2983" y="2217"/>
                  </a:lnTo>
                  <a:lnTo>
                    <a:pt x="2936" y="2242"/>
                  </a:lnTo>
                  <a:lnTo>
                    <a:pt x="2886" y="2267"/>
                  </a:lnTo>
                  <a:lnTo>
                    <a:pt x="2834" y="2285"/>
                  </a:lnTo>
                  <a:lnTo>
                    <a:pt x="2784" y="2301"/>
                  </a:lnTo>
                  <a:lnTo>
                    <a:pt x="2728" y="2313"/>
                  </a:lnTo>
                  <a:lnTo>
                    <a:pt x="2672" y="2323"/>
                  </a:lnTo>
                  <a:lnTo>
                    <a:pt x="2617" y="2326"/>
                  </a:lnTo>
                  <a:lnTo>
                    <a:pt x="2558" y="2326"/>
                  </a:lnTo>
                  <a:lnTo>
                    <a:pt x="2499" y="2326"/>
                  </a:lnTo>
                  <a:lnTo>
                    <a:pt x="2437" y="2319"/>
                  </a:lnTo>
                  <a:lnTo>
                    <a:pt x="2372" y="2307"/>
                  </a:lnTo>
                  <a:lnTo>
                    <a:pt x="2303" y="2295"/>
                  </a:lnTo>
                  <a:lnTo>
                    <a:pt x="2316" y="2310"/>
                  </a:lnTo>
                  <a:lnTo>
                    <a:pt x="2328" y="2323"/>
                  </a:lnTo>
                  <a:lnTo>
                    <a:pt x="2341" y="2338"/>
                  </a:lnTo>
                  <a:lnTo>
                    <a:pt x="2350" y="2354"/>
                  </a:lnTo>
                  <a:lnTo>
                    <a:pt x="2362" y="2366"/>
                  </a:lnTo>
                  <a:lnTo>
                    <a:pt x="2375" y="2382"/>
                  </a:lnTo>
                  <a:lnTo>
                    <a:pt x="2384" y="2397"/>
                  </a:lnTo>
                  <a:lnTo>
                    <a:pt x="2397" y="2413"/>
                  </a:lnTo>
                  <a:lnTo>
                    <a:pt x="2353" y="2428"/>
                  </a:lnTo>
                  <a:lnTo>
                    <a:pt x="2307" y="2444"/>
                  </a:lnTo>
                  <a:lnTo>
                    <a:pt x="2260" y="2456"/>
                  </a:lnTo>
                  <a:lnTo>
                    <a:pt x="2217" y="2468"/>
                  </a:lnTo>
                  <a:lnTo>
                    <a:pt x="2170" y="2478"/>
                  </a:lnTo>
                  <a:lnTo>
                    <a:pt x="2124" y="2484"/>
                  </a:lnTo>
                  <a:lnTo>
                    <a:pt x="2077" y="2487"/>
                  </a:lnTo>
                  <a:lnTo>
                    <a:pt x="2031" y="2487"/>
                  </a:lnTo>
                  <a:lnTo>
                    <a:pt x="1984" y="2487"/>
                  </a:lnTo>
                  <a:lnTo>
                    <a:pt x="1938" y="2484"/>
                  </a:lnTo>
                  <a:lnTo>
                    <a:pt x="1891" y="2478"/>
                  </a:lnTo>
                  <a:lnTo>
                    <a:pt x="1845" y="2468"/>
                  </a:lnTo>
                  <a:lnTo>
                    <a:pt x="1798" y="2456"/>
                  </a:lnTo>
                  <a:lnTo>
                    <a:pt x="1752" y="2444"/>
                  </a:lnTo>
                  <a:lnTo>
                    <a:pt x="1702" y="2425"/>
                  </a:lnTo>
                  <a:lnTo>
                    <a:pt x="1655" y="2406"/>
                  </a:lnTo>
                  <a:lnTo>
                    <a:pt x="1674" y="2419"/>
                  </a:lnTo>
                  <a:lnTo>
                    <a:pt x="1689" y="2434"/>
                  </a:lnTo>
                  <a:lnTo>
                    <a:pt x="1702" y="2450"/>
                  </a:lnTo>
                  <a:lnTo>
                    <a:pt x="1717" y="2465"/>
                  </a:lnTo>
                  <a:lnTo>
                    <a:pt x="1727" y="2484"/>
                  </a:lnTo>
                  <a:lnTo>
                    <a:pt x="1739" y="2502"/>
                  </a:lnTo>
                  <a:lnTo>
                    <a:pt x="1745" y="2521"/>
                  </a:lnTo>
                  <a:lnTo>
                    <a:pt x="1752" y="2540"/>
                  </a:lnTo>
                  <a:lnTo>
                    <a:pt x="1677" y="2540"/>
                  </a:lnTo>
                  <a:lnTo>
                    <a:pt x="1603" y="2540"/>
                  </a:lnTo>
                  <a:lnTo>
                    <a:pt x="1528" y="2537"/>
                  </a:lnTo>
                  <a:lnTo>
                    <a:pt x="1457" y="2530"/>
                  </a:lnTo>
                  <a:lnTo>
                    <a:pt x="1383" y="2521"/>
                  </a:lnTo>
                  <a:lnTo>
                    <a:pt x="1314" y="2506"/>
                  </a:lnTo>
                  <a:lnTo>
                    <a:pt x="1243" y="2490"/>
                  </a:lnTo>
                  <a:lnTo>
                    <a:pt x="1178" y="2465"/>
                  </a:lnTo>
                  <a:lnTo>
                    <a:pt x="1110" y="2440"/>
                  </a:lnTo>
                  <a:lnTo>
                    <a:pt x="1048" y="2406"/>
                  </a:lnTo>
                  <a:lnTo>
                    <a:pt x="1017" y="2388"/>
                  </a:lnTo>
                  <a:lnTo>
                    <a:pt x="986" y="2369"/>
                  </a:lnTo>
                  <a:lnTo>
                    <a:pt x="955" y="2347"/>
                  </a:lnTo>
                  <a:lnTo>
                    <a:pt x="927" y="2323"/>
                  </a:lnTo>
                  <a:lnTo>
                    <a:pt x="896" y="2298"/>
                  </a:lnTo>
                  <a:lnTo>
                    <a:pt x="868" y="2273"/>
                  </a:lnTo>
                  <a:lnTo>
                    <a:pt x="840" y="2245"/>
                  </a:lnTo>
                  <a:lnTo>
                    <a:pt x="812" y="2214"/>
                  </a:lnTo>
                  <a:lnTo>
                    <a:pt x="787" y="2183"/>
                  </a:lnTo>
                  <a:lnTo>
                    <a:pt x="759" y="2149"/>
                  </a:lnTo>
                  <a:lnTo>
                    <a:pt x="734" y="2112"/>
                  </a:lnTo>
                  <a:lnTo>
                    <a:pt x="710" y="2074"/>
                  </a:lnTo>
                  <a:lnTo>
                    <a:pt x="691" y="2074"/>
                  </a:lnTo>
                  <a:lnTo>
                    <a:pt x="672" y="2074"/>
                  </a:lnTo>
                  <a:lnTo>
                    <a:pt x="654" y="2074"/>
                  </a:lnTo>
                  <a:lnTo>
                    <a:pt x="635" y="2074"/>
                  </a:lnTo>
                  <a:lnTo>
                    <a:pt x="617" y="2074"/>
                  </a:lnTo>
                  <a:lnTo>
                    <a:pt x="598" y="2074"/>
                  </a:lnTo>
                  <a:lnTo>
                    <a:pt x="576" y="2074"/>
                  </a:lnTo>
                  <a:lnTo>
                    <a:pt x="558" y="2074"/>
                  </a:lnTo>
                  <a:lnTo>
                    <a:pt x="558" y="1761"/>
                  </a:lnTo>
                  <a:lnTo>
                    <a:pt x="474" y="1727"/>
                  </a:lnTo>
                  <a:lnTo>
                    <a:pt x="403" y="1690"/>
                  </a:lnTo>
                  <a:lnTo>
                    <a:pt x="334" y="1650"/>
                  </a:lnTo>
                  <a:lnTo>
                    <a:pt x="275" y="1609"/>
                  </a:lnTo>
                  <a:lnTo>
                    <a:pt x="248" y="1588"/>
                  </a:lnTo>
                  <a:lnTo>
                    <a:pt x="223" y="1563"/>
                  </a:lnTo>
                  <a:lnTo>
                    <a:pt x="198" y="1541"/>
                  </a:lnTo>
                  <a:lnTo>
                    <a:pt x="176" y="1516"/>
                  </a:lnTo>
                  <a:lnTo>
                    <a:pt x="155" y="1491"/>
                  </a:lnTo>
                  <a:lnTo>
                    <a:pt x="136" y="1464"/>
                  </a:lnTo>
                  <a:lnTo>
                    <a:pt x="117" y="1436"/>
                  </a:lnTo>
                  <a:lnTo>
                    <a:pt x="102" y="1408"/>
                  </a:lnTo>
                  <a:lnTo>
                    <a:pt x="86" y="1380"/>
                  </a:lnTo>
                  <a:lnTo>
                    <a:pt x="71" y="1349"/>
                  </a:lnTo>
                  <a:lnTo>
                    <a:pt x="58" y="1318"/>
                  </a:lnTo>
                  <a:lnTo>
                    <a:pt x="49" y="1287"/>
                  </a:lnTo>
                  <a:lnTo>
                    <a:pt x="31" y="1218"/>
                  </a:lnTo>
                  <a:lnTo>
                    <a:pt x="15" y="1147"/>
                  </a:lnTo>
                  <a:lnTo>
                    <a:pt x="6" y="1070"/>
                  </a:lnTo>
                  <a:lnTo>
                    <a:pt x="0" y="989"/>
                  </a:lnTo>
                  <a:lnTo>
                    <a:pt x="0" y="902"/>
                  </a:lnTo>
                  <a:lnTo>
                    <a:pt x="0" y="809"/>
                  </a:lnTo>
                  <a:lnTo>
                    <a:pt x="43" y="825"/>
                  </a:lnTo>
                  <a:lnTo>
                    <a:pt x="80" y="837"/>
                  </a:lnTo>
                  <a:lnTo>
                    <a:pt x="114" y="849"/>
                  </a:lnTo>
                  <a:lnTo>
                    <a:pt x="142" y="859"/>
                  </a:lnTo>
                  <a:lnTo>
                    <a:pt x="170" y="874"/>
                  </a:lnTo>
                  <a:lnTo>
                    <a:pt x="195" y="890"/>
                  </a:lnTo>
                  <a:lnTo>
                    <a:pt x="217" y="908"/>
                  </a:lnTo>
                  <a:lnTo>
                    <a:pt x="238" y="933"/>
                  </a:lnTo>
                  <a:lnTo>
                    <a:pt x="210" y="890"/>
                  </a:lnTo>
                  <a:lnTo>
                    <a:pt x="186" y="843"/>
                  </a:lnTo>
                  <a:lnTo>
                    <a:pt x="167" y="797"/>
                  </a:lnTo>
                  <a:lnTo>
                    <a:pt x="148" y="750"/>
                  </a:lnTo>
                  <a:lnTo>
                    <a:pt x="133" y="704"/>
                  </a:lnTo>
                  <a:lnTo>
                    <a:pt x="120" y="657"/>
                  </a:lnTo>
                  <a:lnTo>
                    <a:pt x="114" y="608"/>
                  </a:lnTo>
                  <a:lnTo>
                    <a:pt x="108" y="558"/>
                  </a:lnTo>
                  <a:lnTo>
                    <a:pt x="105" y="511"/>
                  </a:lnTo>
                  <a:lnTo>
                    <a:pt x="105" y="462"/>
                  </a:lnTo>
                  <a:lnTo>
                    <a:pt x="105" y="412"/>
                  </a:lnTo>
                  <a:lnTo>
                    <a:pt x="111" y="366"/>
                  </a:lnTo>
                  <a:lnTo>
                    <a:pt x="120" y="316"/>
                  </a:lnTo>
                  <a:lnTo>
                    <a:pt x="130" y="266"/>
                  </a:lnTo>
                  <a:lnTo>
                    <a:pt x="142" y="220"/>
                  </a:lnTo>
                  <a:lnTo>
                    <a:pt x="158" y="173"/>
                  </a:lnTo>
                  <a:lnTo>
                    <a:pt x="198" y="198"/>
                  </a:lnTo>
                  <a:lnTo>
                    <a:pt x="229" y="220"/>
                  </a:lnTo>
                  <a:lnTo>
                    <a:pt x="260" y="245"/>
                  </a:lnTo>
                  <a:lnTo>
                    <a:pt x="285" y="266"/>
                  </a:lnTo>
                  <a:lnTo>
                    <a:pt x="306" y="291"/>
                  </a:lnTo>
                  <a:lnTo>
                    <a:pt x="328" y="319"/>
                  </a:lnTo>
                  <a:lnTo>
                    <a:pt x="344" y="344"/>
                  </a:lnTo>
                  <a:lnTo>
                    <a:pt x="362" y="375"/>
                  </a:lnTo>
                  <a:lnTo>
                    <a:pt x="356" y="347"/>
                  </a:lnTo>
                  <a:lnTo>
                    <a:pt x="350" y="319"/>
                  </a:lnTo>
                  <a:lnTo>
                    <a:pt x="350" y="294"/>
                  </a:lnTo>
                  <a:lnTo>
                    <a:pt x="350" y="266"/>
                  </a:lnTo>
                  <a:lnTo>
                    <a:pt x="350" y="242"/>
                  </a:lnTo>
                  <a:lnTo>
                    <a:pt x="353" y="217"/>
                  </a:lnTo>
                  <a:lnTo>
                    <a:pt x="359" y="192"/>
                  </a:lnTo>
                  <a:lnTo>
                    <a:pt x="365" y="170"/>
                  </a:lnTo>
                  <a:lnTo>
                    <a:pt x="372" y="145"/>
                  </a:lnTo>
                  <a:lnTo>
                    <a:pt x="384" y="124"/>
                  </a:lnTo>
                  <a:lnTo>
                    <a:pt x="393" y="102"/>
                  </a:lnTo>
                  <a:lnTo>
                    <a:pt x="409" y="80"/>
                  </a:lnTo>
                  <a:lnTo>
                    <a:pt x="424" y="59"/>
                  </a:lnTo>
                  <a:lnTo>
                    <a:pt x="440" y="40"/>
                  </a:lnTo>
                  <a:lnTo>
                    <a:pt x="458" y="2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54" name="Freeform 1031"/>
            <p:cNvSpPr>
              <a:spLocks noEditPoints="1"/>
            </p:cNvSpPr>
            <p:nvPr/>
          </p:nvSpPr>
          <p:spPr bwMode="auto">
            <a:xfrm>
              <a:off x="4014" y="2735"/>
              <a:ext cx="769" cy="791"/>
            </a:xfrm>
            <a:custGeom>
              <a:avLst/>
              <a:gdLst>
                <a:gd name="T0" fmla="*/ 1 w 1365"/>
                <a:gd name="T1" fmla="*/ 1 h 1368"/>
                <a:gd name="T2" fmla="*/ 1 w 1365"/>
                <a:gd name="T3" fmla="*/ 1 h 1368"/>
                <a:gd name="T4" fmla="*/ 1 w 1365"/>
                <a:gd name="T5" fmla="*/ 1 h 1368"/>
                <a:gd name="T6" fmla="*/ 1 w 1365"/>
                <a:gd name="T7" fmla="*/ 1 h 1368"/>
                <a:gd name="T8" fmla="*/ 1 w 1365"/>
                <a:gd name="T9" fmla="*/ 1 h 1368"/>
                <a:gd name="T10" fmla="*/ 1 w 1365"/>
                <a:gd name="T11" fmla="*/ 1 h 1368"/>
                <a:gd name="T12" fmla="*/ 1 w 1365"/>
                <a:gd name="T13" fmla="*/ 1 h 1368"/>
                <a:gd name="T14" fmla="*/ 1 w 1365"/>
                <a:gd name="T15" fmla="*/ 1 h 1368"/>
                <a:gd name="T16" fmla="*/ 1 w 1365"/>
                <a:gd name="T17" fmla="*/ 1 h 1368"/>
                <a:gd name="T18" fmla="*/ 1 w 1365"/>
                <a:gd name="T19" fmla="*/ 1 h 1368"/>
                <a:gd name="T20" fmla="*/ 1 w 1365"/>
                <a:gd name="T21" fmla="*/ 1 h 1368"/>
                <a:gd name="T22" fmla="*/ 1 w 1365"/>
                <a:gd name="T23" fmla="*/ 1 h 1368"/>
                <a:gd name="T24" fmla="*/ 1 w 1365"/>
                <a:gd name="T25" fmla="*/ 1 h 1368"/>
                <a:gd name="T26" fmla="*/ 1 w 1365"/>
                <a:gd name="T27" fmla="*/ 1 h 1368"/>
                <a:gd name="T28" fmla="*/ 1 w 1365"/>
                <a:gd name="T29" fmla="*/ 1 h 1368"/>
                <a:gd name="T30" fmla="*/ 1 w 1365"/>
                <a:gd name="T31" fmla="*/ 1 h 1368"/>
                <a:gd name="T32" fmla="*/ 1 w 1365"/>
                <a:gd name="T33" fmla="*/ 1 h 1368"/>
                <a:gd name="T34" fmla="*/ 1 w 1365"/>
                <a:gd name="T35" fmla="*/ 1 h 1368"/>
                <a:gd name="T36" fmla="*/ 1 w 1365"/>
                <a:gd name="T37" fmla="*/ 1 h 1368"/>
                <a:gd name="T38" fmla="*/ 1 w 1365"/>
                <a:gd name="T39" fmla="*/ 1 h 1368"/>
                <a:gd name="T40" fmla="*/ 1 w 1365"/>
                <a:gd name="T41" fmla="*/ 1 h 1368"/>
                <a:gd name="T42" fmla="*/ 0 w 1365"/>
                <a:gd name="T43" fmla="*/ 1 h 1368"/>
                <a:gd name="T44" fmla="*/ 1 w 1365"/>
                <a:gd name="T45" fmla="*/ 1 h 1368"/>
                <a:gd name="T46" fmla="*/ 1 w 1365"/>
                <a:gd name="T47" fmla="*/ 1 h 1368"/>
                <a:gd name="T48" fmla="*/ 1 w 1365"/>
                <a:gd name="T49" fmla="*/ 1 h 1368"/>
                <a:gd name="T50" fmla="*/ 1 w 1365"/>
                <a:gd name="T51" fmla="*/ 1 h 1368"/>
                <a:gd name="T52" fmla="*/ 1 w 1365"/>
                <a:gd name="T53" fmla="*/ 1 h 1368"/>
                <a:gd name="T54" fmla="*/ 1 w 1365"/>
                <a:gd name="T55" fmla="*/ 1 h 1368"/>
                <a:gd name="T56" fmla="*/ 1 w 1365"/>
                <a:gd name="T57" fmla="*/ 1 h 1368"/>
                <a:gd name="T58" fmla="*/ 1 w 1365"/>
                <a:gd name="T59" fmla="*/ 0 h 1368"/>
                <a:gd name="T60" fmla="*/ 1 w 1365"/>
                <a:gd name="T61" fmla="*/ 1 h 1368"/>
                <a:gd name="T62" fmla="*/ 1 w 1365"/>
                <a:gd name="T63" fmla="*/ 1 h 1368"/>
                <a:gd name="T64" fmla="*/ 1 w 1365"/>
                <a:gd name="T65" fmla="*/ 1 h 1368"/>
                <a:gd name="T66" fmla="*/ 1 w 1365"/>
                <a:gd name="T67" fmla="*/ 1 h 1368"/>
                <a:gd name="T68" fmla="*/ 1 w 1365"/>
                <a:gd name="T69" fmla="*/ 1 h 1368"/>
                <a:gd name="T70" fmla="*/ 1 w 1365"/>
                <a:gd name="T71" fmla="*/ 1 h 1368"/>
                <a:gd name="T72" fmla="*/ 1 w 1365"/>
                <a:gd name="T73" fmla="*/ 1 h 1368"/>
                <a:gd name="T74" fmla="*/ 1 w 1365"/>
                <a:gd name="T75" fmla="*/ 1 h 1368"/>
                <a:gd name="T76" fmla="*/ 1 w 1365"/>
                <a:gd name="T77" fmla="*/ 1 h 1368"/>
                <a:gd name="T78" fmla="*/ 1 w 1365"/>
                <a:gd name="T79" fmla="*/ 1 h 1368"/>
                <a:gd name="T80" fmla="*/ 1 w 1365"/>
                <a:gd name="T81" fmla="*/ 1 h 1368"/>
                <a:gd name="T82" fmla="*/ 1 w 1365"/>
                <a:gd name="T83" fmla="*/ 1 h 1368"/>
                <a:gd name="T84" fmla="*/ 1 w 1365"/>
                <a:gd name="T85" fmla="*/ 1 h 1368"/>
                <a:gd name="T86" fmla="*/ 1 w 1365"/>
                <a:gd name="T87" fmla="*/ 1 h 1368"/>
                <a:gd name="T88" fmla="*/ 1 w 1365"/>
                <a:gd name="T89" fmla="*/ 1 h 1368"/>
                <a:gd name="T90" fmla="*/ 1 w 1365"/>
                <a:gd name="T91" fmla="*/ 1 h 1368"/>
                <a:gd name="T92" fmla="*/ 1 w 1365"/>
                <a:gd name="T93" fmla="*/ 1 h 1368"/>
                <a:gd name="T94" fmla="*/ 1 w 1365"/>
                <a:gd name="T95" fmla="*/ 1 h 1368"/>
                <a:gd name="T96" fmla="*/ 1 w 1365"/>
                <a:gd name="T97" fmla="*/ 1 h 1368"/>
                <a:gd name="T98" fmla="*/ 1 w 1365"/>
                <a:gd name="T99" fmla="*/ 1 h 1368"/>
                <a:gd name="T100" fmla="*/ 1 w 1365"/>
                <a:gd name="T101" fmla="*/ 1 h 1368"/>
                <a:gd name="T102" fmla="*/ 1 w 1365"/>
                <a:gd name="T103" fmla="*/ 1 h 1368"/>
                <a:gd name="T104" fmla="*/ 1 w 1365"/>
                <a:gd name="T105" fmla="*/ 1 h 1368"/>
                <a:gd name="T106" fmla="*/ 1 w 1365"/>
                <a:gd name="T107" fmla="*/ 1 h 1368"/>
                <a:gd name="T108" fmla="*/ 1 w 1365"/>
                <a:gd name="T109" fmla="*/ 1 h 1368"/>
                <a:gd name="T110" fmla="*/ 1 w 1365"/>
                <a:gd name="T111" fmla="*/ 1 h 1368"/>
                <a:gd name="T112" fmla="*/ 1 w 1365"/>
                <a:gd name="T113" fmla="*/ 1 h 1368"/>
                <a:gd name="T114" fmla="*/ 1 w 1365"/>
                <a:gd name="T115" fmla="*/ 1 h 1368"/>
                <a:gd name="T116" fmla="*/ 0 w 1365"/>
                <a:gd name="T117" fmla="*/ 1 h 13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65"/>
                <a:gd name="T178" fmla="*/ 0 h 1368"/>
                <a:gd name="T179" fmla="*/ 1365 w 1365"/>
                <a:gd name="T180" fmla="*/ 1368 h 13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65" h="1368">
                  <a:moveTo>
                    <a:pt x="273" y="679"/>
                  </a:moveTo>
                  <a:lnTo>
                    <a:pt x="276" y="642"/>
                  </a:lnTo>
                  <a:lnTo>
                    <a:pt x="279" y="608"/>
                  </a:lnTo>
                  <a:lnTo>
                    <a:pt x="289" y="571"/>
                  </a:lnTo>
                  <a:lnTo>
                    <a:pt x="301" y="537"/>
                  </a:lnTo>
                  <a:lnTo>
                    <a:pt x="316" y="506"/>
                  </a:lnTo>
                  <a:lnTo>
                    <a:pt x="335" y="472"/>
                  </a:lnTo>
                  <a:lnTo>
                    <a:pt x="354" y="441"/>
                  </a:lnTo>
                  <a:lnTo>
                    <a:pt x="379" y="410"/>
                  </a:lnTo>
                  <a:lnTo>
                    <a:pt x="410" y="379"/>
                  </a:lnTo>
                  <a:lnTo>
                    <a:pt x="444" y="351"/>
                  </a:lnTo>
                  <a:lnTo>
                    <a:pt x="478" y="329"/>
                  </a:lnTo>
                  <a:lnTo>
                    <a:pt x="515" y="310"/>
                  </a:lnTo>
                  <a:lnTo>
                    <a:pt x="552" y="295"/>
                  </a:lnTo>
                  <a:lnTo>
                    <a:pt x="592" y="282"/>
                  </a:lnTo>
                  <a:lnTo>
                    <a:pt x="633" y="276"/>
                  </a:lnTo>
                  <a:lnTo>
                    <a:pt x="679" y="276"/>
                  </a:lnTo>
                  <a:lnTo>
                    <a:pt x="723" y="276"/>
                  </a:lnTo>
                  <a:lnTo>
                    <a:pt x="763" y="282"/>
                  </a:lnTo>
                  <a:lnTo>
                    <a:pt x="803" y="292"/>
                  </a:lnTo>
                  <a:lnTo>
                    <a:pt x="841" y="307"/>
                  </a:lnTo>
                  <a:lnTo>
                    <a:pt x="878" y="323"/>
                  </a:lnTo>
                  <a:lnTo>
                    <a:pt x="912" y="344"/>
                  </a:lnTo>
                  <a:lnTo>
                    <a:pt x="943" y="369"/>
                  </a:lnTo>
                  <a:lnTo>
                    <a:pt x="974" y="397"/>
                  </a:lnTo>
                  <a:lnTo>
                    <a:pt x="1002" y="428"/>
                  </a:lnTo>
                  <a:lnTo>
                    <a:pt x="1024" y="459"/>
                  </a:lnTo>
                  <a:lnTo>
                    <a:pt x="1042" y="493"/>
                  </a:lnTo>
                  <a:lnTo>
                    <a:pt x="1061" y="530"/>
                  </a:lnTo>
                  <a:lnTo>
                    <a:pt x="1073" y="568"/>
                  </a:lnTo>
                  <a:lnTo>
                    <a:pt x="1082" y="605"/>
                  </a:lnTo>
                  <a:lnTo>
                    <a:pt x="1086" y="645"/>
                  </a:lnTo>
                  <a:lnTo>
                    <a:pt x="1089" y="689"/>
                  </a:lnTo>
                  <a:lnTo>
                    <a:pt x="1086" y="732"/>
                  </a:lnTo>
                  <a:lnTo>
                    <a:pt x="1079" y="772"/>
                  </a:lnTo>
                  <a:lnTo>
                    <a:pt x="1070" y="810"/>
                  </a:lnTo>
                  <a:lnTo>
                    <a:pt x="1058" y="847"/>
                  </a:lnTo>
                  <a:lnTo>
                    <a:pt x="1039" y="884"/>
                  </a:lnTo>
                  <a:lnTo>
                    <a:pt x="1017" y="918"/>
                  </a:lnTo>
                  <a:lnTo>
                    <a:pt x="989" y="949"/>
                  </a:lnTo>
                  <a:lnTo>
                    <a:pt x="961" y="980"/>
                  </a:lnTo>
                  <a:lnTo>
                    <a:pt x="930" y="1005"/>
                  </a:lnTo>
                  <a:lnTo>
                    <a:pt x="899" y="1030"/>
                  </a:lnTo>
                  <a:lnTo>
                    <a:pt x="865" y="1048"/>
                  </a:lnTo>
                  <a:lnTo>
                    <a:pt x="831" y="1064"/>
                  </a:lnTo>
                  <a:lnTo>
                    <a:pt x="797" y="1076"/>
                  </a:lnTo>
                  <a:lnTo>
                    <a:pt x="760" y="1086"/>
                  </a:lnTo>
                  <a:lnTo>
                    <a:pt x="723" y="1089"/>
                  </a:lnTo>
                  <a:lnTo>
                    <a:pt x="686" y="1092"/>
                  </a:lnTo>
                  <a:lnTo>
                    <a:pt x="642" y="1089"/>
                  </a:lnTo>
                  <a:lnTo>
                    <a:pt x="602" y="1086"/>
                  </a:lnTo>
                  <a:lnTo>
                    <a:pt x="565" y="1076"/>
                  </a:lnTo>
                  <a:lnTo>
                    <a:pt x="527" y="1064"/>
                  </a:lnTo>
                  <a:lnTo>
                    <a:pt x="493" y="1045"/>
                  </a:lnTo>
                  <a:lnTo>
                    <a:pt x="459" y="1027"/>
                  </a:lnTo>
                  <a:lnTo>
                    <a:pt x="428" y="1005"/>
                  </a:lnTo>
                  <a:lnTo>
                    <a:pt x="397" y="977"/>
                  </a:lnTo>
                  <a:lnTo>
                    <a:pt x="369" y="946"/>
                  </a:lnTo>
                  <a:lnTo>
                    <a:pt x="344" y="915"/>
                  </a:lnTo>
                  <a:lnTo>
                    <a:pt x="323" y="878"/>
                  </a:lnTo>
                  <a:lnTo>
                    <a:pt x="304" y="844"/>
                  </a:lnTo>
                  <a:lnTo>
                    <a:pt x="292" y="803"/>
                  </a:lnTo>
                  <a:lnTo>
                    <a:pt x="282" y="763"/>
                  </a:lnTo>
                  <a:lnTo>
                    <a:pt x="276" y="723"/>
                  </a:lnTo>
                  <a:lnTo>
                    <a:pt x="273" y="679"/>
                  </a:lnTo>
                  <a:close/>
                  <a:moveTo>
                    <a:pt x="0" y="676"/>
                  </a:moveTo>
                  <a:lnTo>
                    <a:pt x="0" y="614"/>
                  </a:lnTo>
                  <a:lnTo>
                    <a:pt x="10" y="555"/>
                  </a:lnTo>
                  <a:lnTo>
                    <a:pt x="25" y="496"/>
                  </a:lnTo>
                  <a:lnTo>
                    <a:pt x="44" y="441"/>
                  </a:lnTo>
                  <a:lnTo>
                    <a:pt x="68" y="385"/>
                  </a:lnTo>
                  <a:lnTo>
                    <a:pt x="99" y="329"/>
                  </a:lnTo>
                  <a:lnTo>
                    <a:pt x="134" y="276"/>
                  </a:lnTo>
                  <a:lnTo>
                    <a:pt x="177" y="227"/>
                  </a:lnTo>
                  <a:lnTo>
                    <a:pt x="202" y="199"/>
                  </a:lnTo>
                  <a:lnTo>
                    <a:pt x="227" y="174"/>
                  </a:lnTo>
                  <a:lnTo>
                    <a:pt x="254" y="149"/>
                  </a:lnTo>
                  <a:lnTo>
                    <a:pt x="282" y="127"/>
                  </a:lnTo>
                  <a:lnTo>
                    <a:pt x="310" y="106"/>
                  </a:lnTo>
                  <a:lnTo>
                    <a:pt x="338" y="87"/>
                  </a:lnTo>
                  <a:lnTo>
                    <a:pt x="369" y="71"/>
                  </a:lnTo>
                  <a:lnTo>
                    <a:pt x="400" y="56"/>
                  </a:lnTo>
                  <a:lnTo>
                    <a:pt x="431" y="44"/>
                  </a:lnTo>
                  <a:lnTo>
                    <a:pt x="465" y="31"/>
                  </a:lnTo>
                  <a:lnTo>
                    <a:pt x="496" y="22"/>
                  </a:lnTo>
                  <a:lnTo>
                    <a:pt x="530" y="13"/>
                  </a:lnTo>
                  <a:lnTo>
                    <a:pt x="568" y="6"/>
                  </a:lnTo>
                  <a:lnTo>
                    <a:pt x="602" y="3"/>
                  </a:lnTo>
                  <a:lnTo>
                    <a:pt x="639" y="0"/>
                  </a:lnTo>
                  <a:lnTo>
                    <a:pt x="676" y="0"/>
                  </a:lnTo>
                  <a:lnTo>
                    <a:pt x="713" y="0"/>
                  </a:lnTo>
                  <a:lnTo>
                    <a:pt x="748" y="3"/>
                  </a:lnTo>
                  <a:lnTo>
                    <a:pt x="785" y="6"/>
                  </a:lnTo>
                  <a:lnTo>
                    <a:pt x="819" y="13"/>
                  </a:lnTo>
                  <a:lnTo>
                    <a:pt x="853" y="19"/>
                  </a:lnTo>
                  <a:lnTo>
                    <a:pt x="884" y="28"/>
                  </a:lnTo>
                  <a:lnTo>
                    <a:pt x="918" y="37"/>
                  </a:lnTo>
                  <a:lnTo>
                    <a:pt x="949" y="50"/>
                  </a:lnTo>
                  <a:lnTo>
                    <a:pt x="980" y="65"/>
                  </a:lnTo>
                  <a:lnTo>
                    <a:pt x="1008" y="81"/>
                  </a:lnTo>
                  <a:lnTo>
                    <a:pt x="1036" y="96"/>
                  </a:lnTo>
                  <a:lnTo>
                    <a:pt x="1067" y="115"/>
                  </a:lnTo>
                  <a:lnTo>
                    <a:pt x="1092" y="133"/>
                  </a:lnTo>
                  <a:lnTo>
                    <a:pt x="1120" y="155"/>
                  </a:lnTo>
                  <a:lnTo>
                    <a:pt x="1144" y="180"/>
                  </a:lnTo>
                  <a:lnTo>
                    <a:pt x="1172" y="205"/>
                  </a:lnTo>
                  <a:lnTo>
                    <a:pt x="1194" y="230"/>
                  </a:lnTo>
                  <a:lnTo>
                    <a:pt x="1216" y="258"/>
                  </a:lnTo>
                  <a:lnTo>
                    <a:pt x="1237" y="282"/>
                  </a:lnTo>
                  <a:lnTo>
                    <a:pt x="1256" y="310"/>
                  </a:lnTo>
                  <a:lnTo>
                    <a:pt x="1272" y="338"/>
                  </a:lnTo>
                  <a:lnTo>
                    <a:pt x="1287" y="366"/>
                  </a:lnTo>
                  <a:lnTo>
                    <a:pt x="1303" y="397"/>
                  </a:lnTo>
                  <a:lnTo>
                    <a:pt x="1315" y="425"/>
                  </a:lnTo>
                  <a:lnTo>
                    <a:pt x="1327" y="456"/>
                  </a:lnTo>
                  <a:lnTo>
                    <a:pt x="1337" y="490"/>
                  </a:lnTo>
                  <a:lnTo>
                    <a:pt x="1346" y="521"/>
                  </a:lnTo>
                  <a:lnTo>
                    <a:pt x="1352" y="552"/>
                  </a:lnTo>
                  <a:lnTo>
                    <a:pt x="1355" y="586"/>
                  </a:lnTo>
                  <a:lnTo>
                    <a:pt x="1362" y="620"/>
                  </a:lnTo>
                  <a:lnTo>
                    <a:pt x="1362" y="658"/>
                  </a:lnTo>
                  <a:lnTo>
                    <a:pt x="1365" y="692"/>
                  </a:lnTo>
                  <a:lnTo>
                    <a:pt x="1362" y="729"/>
                  </a:lnTo>
                  <a:lnTo>
                    <a:pt x="1362" y="763"/>
                  </a:lnTo>
                  <a:lnTo>
                    <a:pt x="1355" y="797"/>
                  </a:lnTo>
                  <a:lnTo>
                    <a:pt x="1349" y="831"/>
                  </a:lnTo>
                  <a:lnTo>
                    <a:pt x="1343" y="865"/>
                  </a:lnTo>
                  <a:lnTo>
                    <a:pt x="1334" y="896"/>
                  </a:lnTo>
                  <a:lnTo>
                    <a:pt x="1321" y="927"/>
                  </a:lnTo>
                  <a:lnTo>
                    <a:pt x="1309" y="958"/>
                  </a:lnTo>
                  <a:lnTo>
                    <a:pt x="1296" y="989"/>
                  </a:lnTo>
                  <a:lnTo>
                    <a:pt x="1281" y="1021"/>
                  </a:lnTo>
                  <a:lnTo>
                    <a:pt x="1262" y="1048"/>
                  </a:lnTo>
                  <a:lnTo>
                    <a:pt x="1244" y="1076"/>
                  </a:lnTo>
                  <a:lnTo>
                    <a:pt x="1222" y="1104"/>
                  </a:lnTo>
                  <a:lnTo>
                    <a:pt x="1200" y="1129"/>
                  </a:lnTo>
                  <a:lnTo>
                    <a:pt x="1175" y="1157"/>
                  </a:lnTo>
                  <a:lnTo>
                    <a:pt x="1151" y="1182"/>
                  </a:lnTo>
                  <a:lnTo>
                    <a:pt x="1098" y="1225"/>
                  </a:lnTo>
                  <a:lnTo>
                    <a:pt x="1045" y="1262"/>
                  </a:lnTo>
                  <a:lnTo>
                    <a:pt x="992" y="1293"/>
                  </a:lnTo>
                  <a:lnTo>
                    <a:pt x="934" y="1321"/>
                  </a:lnTo>
                  <a:lnTo>
                    <a:pt x="875" y="1340"/>
                  </a:lnTo>
                  <a:lnTo>
                    <a:pt x="816" y="1355"/>
                  </a:lnTo>
                  <a:lnTo>
                    <a:pt x="754" y="1365"/>
                  </a:lnTo>
                  <a:lnTo>
                    <a:pt x="689" y="1368"/>
                  </a:lnTo>
                  <a:lnTo>
                    <a:pt x="651" y="1368"/>
                  </a:lnTo>
                  <a:lnTo>
                    <a:pt x="617" y="1365"/>
                  </a:lnTo>
                  <a:lnTo>
                    <a:pt x="583" y="1362"/>
                  </a:lnTo>
                  <a:lnTo>
                    <a:pt x="552" y="1355"/>
                  </a:lnTo>
                  <a:lnTo>
                    <a:pt x="518" y="1349"/>
                  </a:lnTo>
                  <a:lnTo>
                    <a:pt x="487" y="1340"/>
                  </a:lnTo>
                  <a:lnTo>
                    <a:pt x="456" y="1331"/>
                  </a:lnTo>
                  <a:lnTo>
                    <a:pt x="425" y="1318"/>
                  </a:lnTo>
                  <a:lnTo>
                    <a:pt x="394" y="1306"/>
                  </a:lnTo>
                  <a:lnTo>
                    <a:pt x="366" y="1293"/>
                  </a:lnTo>
                  <a:lnTo>
                    <a:pt x="338" y="1278"/>
                  </a:lnTo>
                  <a:lnTo>
                    <a:pt x="310" y="1259"/>
                  </a:lnTo>
                  <a:lnTo>
                    <a:pt x="282" y="1241"/>
                  </a:lnTo>
                  <a:lnTo>
                    <a:pt x="254" y="1219"/>
                  </a:lnTo>
                  <a:lnTo>
                    <a:pt x="230" y="1197"/>
                  </a:lnTo>
                  <a:lnTo>
                    <a:pt x="205" y="1176"/>
                  </a:lnTo>
                  <a:lnTo>
                    <a:pt x="180" y="1151"/>
                  </a:lnTo>
                  <a:lnTo>
                    <a:pt x="155" y="1123"/>
                  </a:lnTo>
                  <a:lnTo>
                    <a:pt x="134" y="1098"/>
                  </a:lnTo>
                  <a:lnTo>
                    <a:pt x="115" y="1070"/>
                  </a:lnTo>
                  <a:lnTo>
                    <a:pt x="96" y="1042"/>
                  </a:lnTo>
                  <a:lnTo>
                    <a:pt x="78" y="1011"/>
                  </a:lnTo>
                  <a:lnTo>
                    <a:pt x="65" y="980"/>
                  </a:lnTo>
                  <a:lnTo>
                    <a:pt x="50" y="952"/>
                  </a:lnTo>
                  <a:lnTo>
                    <a:pt x="37" y="918"/>
                  </a:lnTo>
                  <a:lnTo>
                    <a:pt x="28" y="887"/>
                  </a:lnTo>
                  <a:lnTo>
                    <a:pt x="19" y="853"/>
                  </a:lnTo>
                  <a:lnTo>
                    <a:pt x="13" y="819"/>
                  </a:lnTo>
                  <a:lnTo>
                    <a:pt x="6" y="785"/>
                  </a:lnTo>
                  <a:lnTo>
                    <a:pt x="3" y="748"/>
                  </a:lnTo>
                  <a:lnTo>
                    <a:pt x="0" y="713"/>
                  </a:lnTo>
                  <a:lnTo>
                    <a:pt x="0" y="6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55" name="Freeform 1032"/>
            <p:cNvSpPr>
              <a:spLocks/>
            </p:cNvSpPr>
            <p:nvPr/>
          </p:nvSpPr>
          <p:spPr bwMode="auto">
            <a:xfrm>
              <a:off x="3553" y="2769"/>
              <a:ext cx="627" cy="429"/>
            </a:xfrm>
            <a:custGeom>
              <a:avLst/>
              <a:gdLst>
                <a:gd name="T0" fmla="*/ 1 w 1113"/>
                <a:gd name="T1" fmla="*/ 1 h 741"/>
                <a:gd name="T2" fmla="*/ 1 w 1113"/>
                <a:gd name="T3" fmla="*/ 1 h 741"/>
                <a:gd name="T4" fmla="*/ 1 w 1113"/>
                <a:gd name="T5" fmla="*/ 1 h 741"/>
                <a:gd name="T6" fmla="*/ 1 w 1113"/>
                <a:gd name="T7" fmla="*/ 1 h 741"/>
                <a:gd name="T8" fmla="*/ 1 w 1113"/>
                <a:gd name="T9" fmla="*/ 1 h 741"/>
                <a:gd name="T10" fmla="*/ 1 w 1113"/>
                <a:gd name="T11" fmla="*/ 1 h 741"/>
                <a:gd name="T12" fmla="*/ 1 w 1113"/>
                <a:gd name="T13" fmla="*/ 1 h 741"/>
                <a:gd name="T14" fmla="*/ 1 w 1113"/>
                <a:gd name="T15" fmla="*/ 1 h 741"/>
                <a:gd name="T16" fmla="*/ 1 w 1113"/>
                <a:gd name="T17" fmla="*/ 1 h 741"/>
                <a:gd name="T18" fmla="*/ 1 w 1113"/>
                <a:gd name="T19" fmla="*/ 1 h 741"/>
                <a:gd name="T20" fmla="*/ 1 w 1113"/>
                <a:gd name="T21" fmla="*/ 1 h 741"/>
                <a:gd name="T22" fmla="*/ 1 w 1113"/>
                <a:gd name="T23" fmla="*/ 1 h 741"/>
                <a:gd name="T24" fmla="*/ 1 w 1113"/>
                <a:gd name="T25" fmla="*/ 1 h 741"/>
                <a:gd name="T26" fmla="*/ 1 w 1113"/>
                <a:gd name="T27" fmla="*/ 1 h 741"/>
                <a:gd name="T28" fmla="*/ 1 w 1113"/>
                <a:gd name="T29" fmla="*/ 1 h 741"/>
                <a:gd name="T30" fmla="*/ 1 w 1113"/>
                <a:gd name="T31" fmla="*/ 1 h 741"/>
                <a:gd name="T32" fmla="*/ 1 w 1113"/>
                <a:gd name="T33" fmla="*/ 1 h 741"/>
                <a:gd name="T34" fmla="*/ 1 w 1113"/>
                <a:gd name="T35" fmla="*/ 1 h 741"/>
                <a:gd name="T36" fmla="*/ 0 w 1113"/>
                <a:gd name="T37" fmla="*/ 1 h 741"/>
                <a:gd name="T38" fmla="*/ 0 w 1113"/>
                <a:gd name="T39" fmla="*/ 1 h 741"/>
                <a:gd name="T40" fmla="*/ 1 w 1113"/>
                <a:gd name="T41" fmla="*/ 1 h 741"/>
                <a:gd name="T42" fmla="*/ 1 w 1113"/>
                <a:gd name="T43" fmla="*/ 1 h 741"/>
                <a:gd name="T44" fmla="*/ 1 w 1113"/>
                <a:gd name="T45" fmla="*/ 1 h 741"/>
                <a:gd name="T46" fmla="*/ 1 w 1113"/>
                <a:gd name="T47" fmla="*/ 1 h 741"/>
                <a:gd name="T48" fmla="*/ 1 w 1113"/>
                <a:gd name="T49" fmla="*/ 1 h 741"/>
                <a:gd name="T50" fmla="*/ 1 w 1113"/>
                <a:gd name="T51" fmla="*/ 1 h 741"/>
                <a:gd name="T52" fmla="*/ 1 w 1113"/>
                <a:gd name="T53" fmla="*/ 1 h 741"/>
                <a:gd name="T54" fmla="*/ 1 w 1113"/>
                <a:gd name="T55" fmla="*/ 1 h 741"/>
                <a:gd name="T56" fmla="*/ 1 w 1113"/>
                <a:gd name="T57" fmla="*/ 1 h 741"/>
                <a:gd name="T58" fmla="*/ 1 w 1113"/>
                <a:gd name="T59" fmla="*/ 1 h 741"/>
                <a:gd name="T60" fmla="*/ 1 w 1113"/>
                <a:gd name="T61" fmla="*/ 1 h 741"/>
                <a:gd name="T62" fmla="*/ 1 w 1113"/>
                <a:gd name="T63" fmla="*/ 1 h 741"/>
                <a:gd name="T64" fmla="*/ 1 w 1113"/>
                <a:gd name="T65" fmla="*/ 1 h 741"/>
                <a:gd name="T66" fmla="*/ 1 w 1113"/>
                <a:gd name="T67" fmla="*/ 0 h 741"/>
                <a:gd name="T68" fmla="*/ 1 w 1113"/>
                <a:gd name="T69" fmla="*/ 0 h 741"/>
                <a:gd name="T70" fmla="*/ 1 w 1113"/>
                <a:gd name="T71" fmla="*/ 1 h 741"/>
                <a:gd name="T72" fmla="*/ 1 w 1113"/>
                <a:gd name="T73" fmla="*/ 1 h 741"/>
                <a:gd name="T74" fmla="*/ 1 w 1113"/>
                <a:gd name="T75" fmla="*/ 1 h 741"/>
                <a:gd name="T76" fmla="*/ 1 w 1113"/>
                <a:gd name="T77" fmla="*/ 1 h 741"/>
                <a:gd name="T78" fmla="*/ 1 w 1113"/>
                <a:gd name="T79" fmla="*/ 1 h 741"/>
                <a:gd name="T80" fmla="*/ 1 w 1113"/>
                <a:gd name="T81" fmla="*/ 1 h 741"/>
                <a:gd name="T82" fmla="*/ 1 w 1113"/>
                <a:gd name="T83" fmla="*/ 1 h 741"/>
                <a:gd name="T84" fmla="*/ 1 w 1113"/>
                <a:gd name="T85" fmla="*/ 1 h 741"/>
                <a:gd name="T86" fmla="*/ 1 w 1113"/>
                <a:gd name="T87" fmla="*/ 1 h 741"/>
                <a:gd name="T88" fmla="*/ 1 w 1113"/>
                <a:gd name="T89" fmla="*/ 1 h 741"/>
                <a:gd name="T90" fmla="*/ 1 w 1113"/>
                <a:gd name="T91" fmla="*/ 1 h 741"/>
                <a:gd name="T92" fmla="*/ 1 w 1113"/>
                <a:gd name="T93" fmla="*/ 1 h 741"/>
                <a:gd name="T94" fmla="*/ 1 w 1113"/>
                <a:gd name="T95" fmla="*/ 1 h 741"/>
                <a:gd name="T96" fmla="*/ 1 w 1113"/>
                <a:gd name="T97" fmla="*/ 1 h 741"/>
                <a:gd name="T98" fmla="*/ 1 w 1113"/>
                <a:gd name="T99" fmla="*/ 1 h 741"/>
                <a:gd name="T100" fmla="*/ 1 w 1113"/>
                <a:gd name="T101" fmla="*/ 1 h 741"/>
                <a:gd name="T102" fmla="*/ 1 w 1113"/>
                <a:gd name="T103" fmla="*/ 1 h 741"/>
                <a:gd name="T104" fmla="*/ 1 w 1113"/>
                <a:gd name="T105" fmla="*/ 1 h 741"/>
                <a:gd name="T106" fmla="*/ 1 w 1113"/>
                <a:gd name="T107" fmla="*/ 1 h 741"/>
                <a:gd name="T108" fmla="*/ 1 w 1113"/>
                <a:gd name="T109" fmla="*/ 1 h 741"/>
                <a:gd name="T110" fmla="*/ 1 w 1113"/>
                <a:gd name="T111" fmla="*/ 1 h 741"/>
                <a:gd name="T112" fmla="*/ 1 w 1113"/>
                <a:gd name="T113" fmla="*/ 1 h 741"/>
                <a:gd name="T114" fmla="*/ 1 w 1113"/>
                <a:gd name="T115" fmla="*/ 1 h 741"/>
                <a:gd name="T116" fmla="*/ 1 w 1113"/>
                <a:gd name="T117" fmla="*/ 1 h 741"/>
                <a:gd name="T118" fmla="*/ 1 w 1113"/>
                <a:gd name="T119" fmla="*/ 1 h 741"/>
                <a:gd name="T120" fmla="*/ 1 w 1113"/>
                <a:gd name="T121" fmla="*/ 1 h 741"/>
                <a:gd name="T122" fmla="*/ 1 w 1113"/>
                <a:gd name="T123" fmla="*/ 1 h 7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3"/>
                <a:gd name="T187" fmla="*/ 0 h 741"/>
                <a:gd name="T188" fmla="*/ 1113 w 1113"/>
                <a:gd name="T189" fmla="*/ 741 h 7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3" h="741">
                  <a:moveTo>
                    <a:pt x="18" y="741"/>
                  </a:moveTo>
                  <a:lnTo>
                    <a:pt x="18" y="509"/>
                  </a:lnTo>
                  <a:lnTo>
                    <a:pt x="530" y="509"/>
                  </a:lnTo>
                  <a:lnTo>
                    <a:pt x="214" y="462"/>
                  </a:lnTo>
                  <a:lnTo>
                    <a:pt x="189" y="459"/>
                  </a:lnTo>
                  <a:lnTo>
                    <a:pt x="164" y="456"/>
                  </a:lnTo>
                  <a:lnTo>
                    <a:pt x="142" y="450"/>
                  </a:lnTo>
                  <a:lnTo>
                    <a:pt x="121" y="444"/>
                  </a:lnTo>
                  <a:lnTo>
                    <a:pt x="102" y="434"/>
                  </a:lnTo>
                  <a:lnTo>
                    <a:pt x="83" y="422"/>
                  </a:lnTo>
                  <a:lnTo>
                    <a:pt x="68" y="413"/>
                  </a:lnTo>
                  <a:lnTo>
                    <a:pt x="52" y="400"/>
                  </a:lnTo>
                  <a:lnTo>
                    <a:pt x="40" y="385"/>
                  </a:lnTo>
                  <a:lnTo>
                    <a:pt x="27" y="369"/>
                  </a:lnTo>
                  <a:lnTo>
                    <a:pt x="18" y="354"/>
                  </a:lnTo>
                  <a:lnTo>
                    <a:pt x="12" y="335"/>
                  </a:lnTo>
                  <a:lnTo>
                    <a:pt x="6" y="316"/>
                  </a:lnTo>
                  <a:lnTo>
                    <a:pt x="3" y="298"/>
                  </a:lnTo>
                  <a:lnTo>
                    <a:pt x="0" y="276"/>
                  </a:lnTo>
                  <a:lnTo>
                    <a:pt x="0" y="254"/>
                  </a:lnTo>
                  <a:lnTo>
                    <a:pt x="3" y="211"/>
                  </a:lnTo>
                  <a:lnTo>
                    <a:pt x="12" y="171"/>
                  </a:lnTo>
                  <a:lnTo>
                    <a:pt x="24" y="137"/>
                  </a:lnTo>
                  <a:lnTo>
                    <a:pt x="43" y="109"/>
                  </a:lnTo>
                  <a:lnTo>
                    <a:pt x="68" y="84"/>
                  </a:lnTo>
                  <a:lnTo>
                    <a:pt x="93" y="62"/>
                  </a:lnTo>
                  <a:lnTo>
                    <a:pt x="124" y="47"/>
                  </a:lnTo>
                  <a:lnTo>
                    <a:pt x="158" y="34"/>
                  </a:lnTo>
                  <a:lnTo>
                    <a:pt x="195" y="22"/>
                  </a:lnTo>
                  <a:lnTo>
                    <a:pt x="235" y="16"/>
                  </a:lnTo>
                  <a:lnTo>
                    <a:pt x="279" y="9"/>
                  </a:lnTo>
                  <a:lnTo>
                    <a:pt x="328" y="6"/>
                  </a:lnTo>
                  <a:lnTo>
                    <a:pt x="427" y="3"/>
                  </a:lnTo>
                  <a:lnTo>
                    <a:pt x="539" y="0"/>
                  </a:lnTo>
                  <a:lnTo>
                    <a:pt x="1113" y="0"/>
                  </a:lnTo>
                  <a:lnTo>
                    <a:pt x="1072" y="31"/>
                  </a:lnTo>
                  <a:lnTo>
                    <a:pt x="1035" y="62"/>
                  </a:lnTo>
                  <a:lnTo>
                    <a:pt x="1001" y="93"/>
                  </a:lnTo>
                  <a:lnTo>
                    <a:pt x="970" y="124"/>
                  </a:lnTo>
                  <a:lnTo>
                    <a:pt x="942" y="158"/>
                  </a:lnTo>
                  <a:lnTo>
                    <a:pt x="914" y="192"/>
                  </a:lnTo>
                  <a:lnTo>
                    <a:pt x="890" y="226"/>
                  </a:lnTo>
                  <a:lnTo>
                    <a:pt x="871" y="261"/>
                  </a:lnTo>
                  <a:lnTo>
                    <a:pt x="248" y="267"/>
                  </a:lnTo>
                  <a:lnTo>
                    <a:pt x="561" y="298"/>
                  </a:lnTo>
                  <a:lnTo>
                    <a:pt x="604" y="304"/>
                  </a:lnTo>
                  <a:lnTo>
                    <a:pt x="641" y="310"/>
                  </a:lnTo>
                  <a:lnTo>
                    <a:pt x="676" y="316"/>
                  </a:lnTo>
                  <a:lnTo>
                    <a:pt x="707" y="326"/>
                  </a:lnTo>
                  <a:lnTo>
                    <a:pt x="738" y="335"/>
                  </a:lnTo>
                  <a:lnTo>
                    <a:pt x="765" y="344"/>
                  </a:lnTo>
                  <a:lnTo>
                    <a:pt x="790" y="357"/>
                  </a:lnTo>
                  <a:lnTo>
                    <a:pt x="818" y="366"/>
                  </a:lnTo>
                  <a:lnTo>
                    <a:pt x="800" y="409"/>
                  </a:lnTo>
                  <a:lnTo>
                    <a:pt x="787" y="453"/>
                  </a:lnTo>
                  <a:lnTo>
                    <a:pt x="778" y="499"/>
                  </a:lnTo>
                  <a:lnTo>
                    <a:pt x="769" y="546"/>
                  </a:lnTo>
                  <a:lnTo>
                    <a:pt x="765" y="592"/>
                  </a:lnTo>
                  <a:lnTo>
                    <a:pt x="765" y="639"/>
                  </a:lnTo>
                  <a:lnTo>
                    <a:pt x="765" y="689"/>
                  </a:lnTo>
                  <a:lnTo>
                    <a:pt x="772" y="741"/>
                  </a:lnTo>
                  <a:lnTo>
                    <a:pt x="18" y="74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56" name="Freeform 1033"/>
            <p:cNvSpPr>
              <a:spLocks/>
            </p:cNvSpPr>
            <p:nvPr/>
          </p:nvSpPr>
          <p:spPr bwMode="auto">
            <a:xfrm>
              <a:off x="4620" y="2772"/>
              <a:ext cx="675" cy="424"/>
            </a:xfrm>
            <a:custGeom>
              <a:avLst/>
              <a:gdLst>
                <a:gd name="T0" fmla="*/ 0 w 1197"/>
                <a:gd name="T1" fmla="*/ 0 h 732"/>
                <a:gd name="T2" fmla="*/ 1 w 1197"/>
                <a:gd name="T3" fmla="*/ 0 h 732"/>
                <a:gd name="T4" fmla="*/ 1 w 1197"/>
                <a:gd name="T5" fmla="*/ 1 h 732"/>
                <a:gd name="T6" fmla="*/ 1 w 1197"/>
                <a:gd name="T7" fmla="*/ 1 h 732"/>
                <a:gd name="T8" fmla="*/ 1 w 1197"/>
                <a:gd name="T9" fmla="*/ 1 h 732"/>
                <a:gd name="T10" fmla="*/ 1 w 1197"/>
                <a:gd name="T11" fmla="*/ 1 h 732"/>
                <a:gd name="T12" fmla="*/ 1 w 1197"/>
                <a:gd name="T13" fmla="*/ 0 h 732"/>
                <a:gd name="T14" fmla="*/ 1 w 1197"/>
                <a:gd name="T15" fmla="*/ 0 h 732"/>
                <a:gd name="T16" fmla="*/ 1 w 1197"/>
                <a:gd name="T17" fmla="*/ 1 h 732"/>
                <a:gd name="T18" fmla="*/ 1 w 1197"/>
                <a:gd name="T19" fmla="*/ 1 h 732"/>
                <a:gd name="T20" fmla="*/ 1 w 1197"/>
                <a:gd name="T21" fmla="*/ 1 h 732"/>
                <a:gd name="T22" fmla="*/ 1 w 1197"/>
                <a:gd name="T23" fmla="*/ 1 h 732"/>
                <a:gd name="T24" fmla="*/ 1 w 1197"/>
                <a:gd name="T25" fmla="*/ 1 h 732"/>
                <a:gd name="T26" fmla="*/ 1 w 1197"/>
                <a:gd name="T27" fmla="*/ 1 h 732"/>
                <a:gd name="T28" fmla="*/ 1 w 1197"/>
                <a:gd name="T29" fmla="*/ 1 h 732"/>
                <a:gd name="T30" fmla="*/ 1 w 1197"/>
                <a:gd name="T31" fmla="*/ 1 h 732"/>
                <a:gd name="T32" fmla="*/ 1 w 1197"/>
                <a:gd name="T33" fmla="*/ 1 h 732"/>
                <a:gd name="T34" fmla="*/ 1 w 1197"/>
                <a:gd name="T35" fmla="*/ 1 h 732"/>
                <a:gd name="T36" fmla="*/ 1 w 1197"/>
                <a:gd name="T37" fmla="*/ 1 h 732"/>
                <a:gd name="T38" fmla="*/ 1 w 1197"/>
                <a:gd name="T39" fmla="*/ 1 h 732"/>
                <a:gd name="T40" fmla="*/ 1 w 1197"/>
                <a:gd name="T41" fmla="*/ 1 h 732"/>
                <a:gd name="T42" fmla="*/ 1 w 1197"/>
                <a:gd name="T43" fmla="*/ 1 h 732"/>
                <a:gd name="T44" fmla="*/ 1 w 1197"/>
                <a:gd name="T45" fmla="*/ 1 h 732"/>
                <a:gd name="T46" fmla="*/ 1 w 1197"/>
                <a:gd name="T47" fmla="*/ 1 h 732"/>
                <a:gd name="T48" fmla="*/ 1 w 1197"/>
                <a:gd name="T49" fmla="*/ 1 h 732"/>
                <a:gd name="T50" fmla="*/ 1 w 1197"/>
                <a:gd name="T51" fmla="*/ 1 h 732"/>
                <a:gd name="T52" fmla="*/ 1 w 1197"/>
                <a:gd name="T53" fmla="*/ 1 h 732"/>
                <a:gd name="T54" fmla="*/ 1 w 1197"/>
                <a:gd name="T55" fmla="*/ 1 h 732"/>
                <a:gd name="T56" fmla="*/ 0 w 1197"/>
                <a:gd name="T57" fmla="*/ 0 h 7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97"/>
                <a:gd name="T88" fmla="*/ 0 h 732"/>
                <a:gd name="T89" fmla="*/ 1197 w 1197"/>
                <a:gd name="T90" fmla="*/ 732 h 7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97" h="732">
                  <a:moveTo>
                    <a:pt x="0" y="0"/>
                  </a:moveTo>
                  <a:lnTo>
                    <a:pt x="248" y="0"/>
                  </a:lnTo>
                  <a:lnTo>
                    <a:pt x="363" y="258"/>
                  </a:lnTo>
                  <a:lnTo>
                    <a:pt x="456" y="3"/>
                  </a:lnTo>
                  <a:lnTo>
                    <a:pt x="673" y="3"/>
                  </a:lnTo>
                  <a:lnTo>
                    <a:pt x="763" y="248"/>
                  </a:lnTo>
                  <a:lnTo>
                    <a:pt x="856" y="0"/>
                  </a:lnTo>
                  <a:lnTo>
                    <a:pt x="1197" y="0"/>
                  </a:lnTo>
                  <a:lnTo>
                    <a:pt x="912" y="732"/>
                  </a:lnTo>
                  <a:lnTo>
                    <a:pt x="592" y="732"/>
                  </a:lnTo>
                  <a:lnTo>
                    <a:pt x="543" y="593"/>
                  </a:lnTo>
                  <a:lnTo>
                    <a:pt x="484" y="732"/>
                  </a:lnTo>
                  <a:lnTo>
                    <a:pt x="326" y="732"/>
                  </a:lnTo>
                  <a:lnTo>
                    <a:pt x="332" y="670"/>
                  </a:lnTo>
                  <a:lnTo>
                    <a:pt x="332" y="611"/>
                  </a:lnTo>
                  <a:lnTo>
                    <a:pt x="329" y="552"/>
                  </a:lnTo>
                  <a:lnTo>
                    <a:pt x="323" y="500"/>
                  </a:lnTo>
                  <a:lnTo>
                    <a:pt x="313" y="447"/>
                  </a:lnTo>
                  <a:lnTo>
                    <a:pt x="298" y="397"/>
                  </a:lnTo>
                  <a:lnTo>
                    <a:pt x="282" y="351"/>
                  </a:lnTo>
                  <a:lnTo>
                    <a:pt x="261" y="304"/>
                  </a:lnTo>
                  <a:lnTo>
                    <a:pt x="236" y="261"/>
                  </a:lnTo>
                  <a:lnTo>
                    <a:pt x="211" y="220"/>
                  </a:lnTo>
                  <a:lnTo>
                    <a:pt x="180" y="180"/>
                  </a:lnTo>
                  <a:lnTo>
                    <a:pt x="149" y="143"/>
                  </a:lnTo>
                  <a:lnTo>
                    <a:pt x="115" y="106"/>
                  </a:lnTo>
                  <a:lnTo>
                    <a:pt x="78" y="68"/>
                  </a:lnTo>
                  <a:lnTo>
                    <a:pt x="4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57" name="Freeform 1034"/>
            <p:cNvSpPr>
              <a:spLocks/>
            </p:cNvSpPr>
            <p:nvPr/>
          </p:nvSpPr>
          <p:spPr bwMode="auto">
            <a:xfrm>
              <a:off x="4760" y="3217"/>
              <a:ext cx="433" cy="108"/>
            </a:xfrm>
            <a:custGeom>
              <a:avLst/>
              <a:gdLst>
                <a:gd name="T0" fmla="*/ 1 w 769"/>
                <a:gd name="T1" fmla="*/ 0 h 187"/>
                <a:gd name="T2" fmla="*/ 1 w 769"/>
                <a:gd name="T3" fmla="*/ 0 h 187"/>
                <a:gd name="T4" fmla="*/ 1 w 769"/>
                <a:gd name="T5" fmla="*/ 1 h 187"/>
                <a:gd name="T6" fmla="*/ 0 w 769"/>
                <a:gd name="T7" fmla="*/ 1 h 187"/>
                <a:gd name="T8" fmla="*/ 1 w 769"/>
                <a:gd name="T9" fmla="*/ 1 h 187"/>
                <a:gd name="T10" fmla="*/ 1 w 769"/>
                <a:gd name="T11" fmla="*/ 1 h 187"/>
                <a:gd name="T12" fmla="*/ 1 w 769"/>
                <a:gd name="T13" fmla="*/ 1 h 187"/>
                <a:gd name="T14" fmla="*/ 1 w 769"/>
                <a:gd name="T15" fmla="*/ 1 h 187"/>
                <a:gd name="T16" fmla="*/ 1 w 769"/>
                <a:gd name="T17" fmla="*/ 1 h 187"/>
                <a:gd name="T18" fmla="*/ 1 w 769"/>
                <a:gd name="T19" fmla="*/ 1 h 187"/>
                <a:gd name="T20" fmla="*/ 1 w 769"/>
                <a:gd name="T21" fmla="*/ 1 h 187"/>
                <a:gd name="T22" fmla="*/ 1 w 769"/>
                <a:gd name="T23" fmla="*/ 0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9"/>
                <a:gd name="T37" fmla="*/ 0 h 187"/>
                <a:gd name="T38" fmla="*/ 769 w 769"/>
                <a:gd name="T39" fmla="*/ 187 h 1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9" h="187">
                  <a:moveTo>
                    <a:pt x="69" y="0"/>
                  </a:moveTo>
                  <a:lnTo>
                    <a:pt x="648" y="0"/>
                  </a:lnTo>
                  <a:lnTo>
                    <a:pt x="769" y="187"/>
                  </a:lnTo>
                  <a:lnTo>
                    <a:pt x="0" y="187"/>
                  </a:lnTo>
                  <a:lnTo>
                    <a:pt x="13" y="162"/>
                  </a:lnTo>
                  <a:lnTo>
                    <a:pt x="22" y="140"/>
                  </a:lnTo>
                  <a:lnTo>
                    <a:pt x="31" y="115"/>
                  </a:lnTo>
                  <a:lnTo>
                    <a:pt x="41" y="93"/>
                  </a:lnTo>
                  <a:lnTo>
                    <a:pt x="47" y="69"/>
                  </a:lnTo>
                  <a:lnTo>
                    <a:pt x="56" y="47"/>
                  </a:lnTo>
                  <a:lnTo>
                    <a:pt x="62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58" name="Freeform 1035"/>
            <p:cNvSpPr>
              <a:spLocks/>
            </p:cNvSpPr>
            <p:nvPr/>
          </p:nvSpPr>
          <p:spPr bwMode="auto">
            <a:xfrm>
              <a:off x="4760" y="3347"/>
              <a:ext cx="435" cy="43"/>
            </a:xfrm>
            <a:custGeom>
              <a:avLst/>
              <a:gdLst>
                <a:gd name="T0" fmla="*/ 0 w 772"/>
                <a:gd name="T1" fmla="*/ 0 h 74"/>
                <a:gd name="T2" fmla="*/ 1 w 772"/>
                <a:gd name="T3" fmla="*/ 0 h 74"/>
                <a:gd name="T4" fmla="*/ 1 w 772"/>
                <a:gd name="T5" fmla="*/ 1 h 74"/>
                <a:gd name="T6" fmla="*/ 0 w 772"/>
                <a:gd name="T7" fmla="*/ 1 h 74"/>
                <a:gd name="T8" fmla="*/ 0 w 772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2"/>
                <a:gd name="T16" fmla="*/ 0 h 74"/>
                <a:gd name="T17" fmla="*/ 772 w 77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2" h="74">
                  <a:moveTo>
                    <a:pt x="0" y="0"/>
                  </a:moveTo>
                  <a:lnTo>
                    <a:pt x="772" y="0"/>
                  </a:lnTo>
                  <a:lnTo>
                    <a:pt x="741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59" name="Freeform 1036"/>
            <p:cNvSpPr>
              <a:spLocks/>
            </p:cNvSpPr>
            <p:nvPr/>
          </p:nvSpPr>
          <p:spPr bwMode="auto">
            <a:xfrm>
              <a:off x="4760" y="3413"/>
              <a:ext cx="407" cy="45"/>
            </a:xfrm>
            <a:custGeom>
              <a:avLst/>
              <a:gdLst>
                <a:gd name="T0" fmla="*/ 0 w 723"/>
                <a:gd name="T1" fmla="*/ 0 h 78"/>
                <a:gd name="T2" fmla="*/ 1 w 723"/>
                <a:gd name="T3" fmla="*/ 0 h 78"/>
                <a:gd name="T4" fmla="*/ 1 w 723"/>
                <a:gd name="T5" fmla="*/ 1 h 78"/>
                <a:gd name="T6" fmla="*/ 0 w 723"/>
                <a:gd name="T7" fmla="*/ 1 h 78"/>
                <a:gd name="T8" fmla="*/ 0 w 72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3"/>
                <a:gd name="T16" fmla="*/ 0 h 78"/>
                <a:gd name="T17" fmla="*/ 723 w 72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3" h="78">
                  <a:moveTo>
                    <a:pt x="0" y="0"/>
                  </a:moveTo>
                  <a:lnTo>
                    <a:pt x="723" y="0"/>
                  </a:lnTo>
                  <a:lnTo>
                    <a:pt x="692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0" name="Freeform 1037"/>
            <p:cNvSpPr>
              <a:spLocks/>
            </p:cNvSpPr>
            <p:nvPr/>
          </p:nvSpPr>
          <p:spPr bwMode="auto">
            <a:xfrm>
              <a:off x="4760" y="3478"/>
              <a:ext cx="381" cy="45"/>
            </a:xfrm>
            <a:custGeom>
              <a:avLst/>
              <a:gdLst>
                <a:gd name="T0" fmla="*/ 0 w 676"/>
                <a:gd name="T1" fmla="*/ 0 h 78"/>
                <a:gd name="T2" fmla="*/ 1 w 676"/>
                <a:gd name="T3" fmla="*/ 0 h 78"/>
                <a:gd name="T4" fmla="*/ 1 w 676"/>
                <a:gd name="T5" fmla="*/ 1 h 78"/>
                <a:gd name="T6" fmla="*/ 0 w 676"/>
                <a:gd name="T7" fmla="*/ 1 h 78"/>
                <a:gd name="T8" fmla="*/ 0 w 676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6"/>
                <a:gd name="T16" fmla="*/ 0 h 78"/>
                <a:gd name="T17" fmla="*/ 676 w 676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6" h="78">
                  <a:moveTo>
                    <a:pt x="0" y="0"/>
                  </a:moveTo>
                  <a:lnTo>
                    <a:pt x="676" y="0"/>
                  </a:lnTo>
                  <a:lnTo>
                    <a:pt x="648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1" name="Freeform 1038"/>
            <p:cNvSpPr>
              <a:spLocks/>
            </p:cNvSpPr>
            <p:nvPr/>
          </p:nvSpPr>
          <p:spPr bwMode="auto">
            <a:xfrm>
              <a:off x="3561" y="3217"/>
              <a:ext cx="458" cy="108"/>
            </a:xfrm>
            <a:custGeom>
              <a:avLst/>
              <a:gdLst>
                <a:gd name="T0" fmla="*/ 1 w 813"/>
                <a:gd name="T1" fmla="*/ 0 h 187"/>
                <a:gd name="T2" fmla="*/ 1 w 813"/>
                <a:gd name="T3" fmla="*/ 0 h 187"/>
                <a:gd name="T4" fmla="*/ 0 w 813"/>
                <a:gd name="T5" fmla="*/ 1 h 187"/>
                <a:gd name="T6" fmla="*/ 1 w 813"/>
                <a:gd name="T7" fmla="*/ 1 h 187"/>
                <a:gd name="T8" fmla="*/ 1 w 813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3"/>
                <a:gd name="T16" fmla="*/ 0 h 187"/>
                <a:gd name="T17" fmla="*/ 813 w 813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3" h="187">
                  <a:moveTo>
                    <a:pt x="781" y="0"/>
                  </a:moveTo>
                  <a:lnTo>
                    <a:pt x="127" y="0"/>
                  </a:lnTo>
                  <a:lnTo>
                    <a:pt x="0" y="187"/>
                  </a:lnTo>
                  <a:lnTo>
                    <a:pt x="813" y="187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2" name="Freeform 1039"/>
            <p:cNvSpPr>
              <a:spLocks/>
            </p:cNvSpPr>
            <p:nvPr/>
          </p:nvSpPr>
          <p:spPr bwMode="auto">
            <a:xfrm>
              <a:off x="3558" y="3347"/>
              <a:ext cx="457" cy="43"/>
            </a:xfrm>
            <a:custGeom>
              <a:avLst/>
              <a:gdLst>
                <a:gd name="T0" fmla="*/ 1 w 812"/>
                <a:gd name="T1" fmla="*/ 0 h 74"/>
                <a:gd name="T2" fmla="*/ 0 w 812"/>
                <a:gd name="T3" fmla="*/ 0 h 74"/>
                <a:gd name="T4" fmla="*/ 1 w 812"/>
                <a:gd name="T5" fmla="*/ 1 h 74"/>
                <a:gd name="T6" fmla="*/ 1 w 812"/>
                <a:gd name="T7" fmla="*/ 1 h 74"/>
                <a:gd name="T8" fmla="*/ 1 w 812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2"/>
                <a:gd name="T16" fmla="*/ 0 h 74"/>
                <a:gd name="T17" fmla="*/ 812 w 81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2" h="74">
                  <a:moveTo>
                    <a:pt x="812" y="0"/>
                  </a:moveTo>
                  <a:lnTo>
                    <a:pt x="0" y="0"/>
                  </a:lnTo>
                  <a:lnTo>
                    <a:pt x="34" y="74"/>
                  </a:lnTo>
                  <a:lnTo>
                    <a:pt x="812" y="7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3" name="Freeform 1040"/>
            <p:cNvSpPr>
              <a:spLocks/>
            </p:cNvSpPr>
            <p:nvPr/>
          </p:nvSpPr>
          <p:spPr bwMode="auto">
            <a:xfrm>
              <a:off x="3588" y="3413"/>
              <a:ext cx="427" cy="45"/>
            </a:xfrm>
            <a:custGeom>
              <a:avLst/>
              <a:gdLst>
                <a:gd name="T0" fmla="*/ 1 w 759"/>
                <a:gd name="T1" fmla="*/ 0 h 78"/>
                <a:gd name="T2" fmla="*/ 0 w 759"/>
                <a:gd name="T3" fmla="*/ 0 h 78"/>
                <a:gd name="T4" fmla="*/ 1 w 759"/>
                <a:gd name="T5" fmla="*/ 1 h 78"/>
                <a:gd name="T6" fmla="*/ 1 w 759"/>
                <a:gd name="T7" fmla="*/ 1 h 78"/>
                <a:gd name="T8" fmla="*/ 1 w 759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"/>
                <a:gd name="T16" fmla="*/ 0 h 78"/>
                <a:gd name="T17" fmla="*/ 759 w 759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" h="78">
                  <a:moveTo>
                    <a:pt x="759" y="0"/>
                  </a:moveTo>
                  <a:lnTo>
                    <a:pt x="0" y="0"/>
                  </a:lnTo>
                  <a:lnTo>
                    <a:pt x="31" y="78"/>
                  </a:lnTo>
                  <a:lnTo>
                    <a:pt x="759" y="7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4" name="Freeform 1041"/>
            <p:cNvSpPr>
              <a:spLocks/>
            </p:cNvSpPr>
            <p:nvPr/>
          </p:nvSpPr>
          <p:spPr bwMode="auto">
            <a:xfrm>
              <a:off x="3615" y="3478"/>
              <a:ext cx="400" cy="45"/>
            </a:xfrm>
            <a:custGeom>
              <a:avLst/>
              <a:gdLst>
                <a:gd name="T0" fmla="*/ 1 w 710"/>
                <a:gd name="T1" fmla="*/ 0 h 78"/>
                <a:gd name="T2" fmla="*/ 0 w 710"/>
                <a:gd name="T3" fmla="*/ 0 h 78"/>
                <a:gd name="T4" fmla="*/ 1 w 710"/>
                <a:gd name="T5" fmla="*/ 1 h 78"/>
                <a:gd name="T6" fmla="*/ 1 w 710"/>
                <a:gd name="T7" fmla="*/ 1 h 78"/>
                <a:gd name="T8" fmla="*/ 1 w 71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78"/>
                <a:gd name="T17" fmla="*/ 710 w 71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78">
                  <a:moveTo>
                    <a:pt x="710" y="0"/>
                  </a:moveTo>
                  <a:lnTo>
                    <a:pt x="0" y="0"/>
                  </a:lnTo>
                  <a:lnTo>
                    <a:pt x="31" y="78"/>
                  </a:lnTo>
                  <a:lnTo>
                    <a:pt x="710" y="78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5" name="Freeform 1042"/>
            <p:cNvSpPr>
              <a:spLocks/>
            </p:cNvSpPr>
            <p:nvPr/>
          </p:nvSpPr>
          <p:spPr bwMode="auto">
            <a:xfrm>
              <a:off x="3343" y="2780"/>
              <a:ext cx="173" cy="464"/>
            </a:xfrm>
            <a:custGeom>
              <a:avLst/>
              <a:gdLst>
                <a:gd name="T0" fmla="*/ 1 w 307"/>
                <a:gd name="T1" fmla="*/ 0 h 803"/>
                <a:gd name="T2" fmla="*/ 1 w 307"/>
                <a:gd name="T3" fmla="*/ 1 h 803"/>
                <a:gd name="T4" fmla="*/ 1 w 307"/>
                <a:gd name="T5" fmla="*/ 1 h 803"/>
                <a:gd name="T6" fmla="*/ 1 w 307"/>
                <a:gd name="T7" fmla="*/ 1 h 803"/>
                <a:gd name="T8" fmla="*/ 1 w 307"/>
                <a:gd name="T9" fmla="*/ 1 h 803"/>
                <a:gd name="T10" fmla="*/ 1 w 307"/>
                <a:gd name="T11" fmla="*/ 1 h 803"/>
                <a:gd name="T12" fmla="*/ 1 w 307"/>
                <a:gd name="T13" fmla="*/ 1 h 803"/>
                <a:gd name="T14" fmla="*/ 1 w 307"/>
                <a:gd name="T15" fmla="*/ 1 h 803"/>
                <a:gd name="T16" fmla="*/ 1 w 307"/>
                <a:gd name="T17" fmla="*/ 1 h 803"/>
                <a:gd name="T18" fmla="*/ 1 w 307"/>
                <a:gd name="T19" fmla="*/ 1 h 803"/>
                <a:gd name="T20" fmla="*/ 1 w 307"/>
                <a:gd name="T21" fmla="*/ 1 h 803"/>
                <a:gd name="T22" fmla="*/ 1 w 307"/>
                <a:gd name="T23" fmla="*/ 1 h 803"/>
                <a:gd name="T24" fmla="*/ 1 w 307"/>
                <a:gd name="T25" fmla="*/ 1 h 803"/>
                <a:gd name="T26" fmla="*/ 1 w 307"/>
                <a:gd name="T27" fmla="*/ 1 h 803"/>
                <a:gd name="T28" fmla="*/ 1 w 307"/>
                <a:gd name="T29" fmla="*/ 1 h 803"/>
                <a:gd name="T30" fmla="*/ 1 w 307"/>
                <a:gd name="T31" fmla="*/ 1 h 803"/>
                <a:gd name="T32" fmla="*/ 1 w 307"/>
                <a:gd name="T33" fmla="*/ 1 h 803"/>
                <a:gd name="T34" fmla="*/ 1 w 307"/>
                <a:gd name="T35" fmla="*/ 1 h 803"/>
                <a:gd name="T36" fmla="*/ 1 w 307"/>
                <a:gd name="T37" fmla="*/ 1 h 803"/>
                <a:gd name="T38" fmla="*/ 1 w 307"/>
                <a:gd name="T39" fmla="*/ 1 h 803"/>
                <a:gd name="T40" fmla="*/ 1 w 307"/>
                <a:gd name="T41" fmla="*/ 1 h 803"/>
                <a:gd name="T42" fmla="*/ 1 w 307"/>
                <a:gd name="T43" fmla="*/ 1 h 803"/>
                <a:gd name="T44" fmla="*/ 1 w 307"/>
                <a:gd name="T45" fmla="*/ 1 h 803"/>
                <a:gd name="T46" fmla="*/ 1 w 307"/>
                <a:gd name="T47" fmla="*/ 1 h 803"/>
                <a:gd name="T48" fmla="*/ 1 w 307"/>
                <a:gd name="T49" fmla="*/ 1 h 803"/>
                <a:gd name="T50" fmla="*/ 1 w 307"/>
                <a:gd name="T51" fmla="*/ 1 h 803"/>
                <a:gd name="T52" fmla="*/ 1 w 307"/>
                <a:gd name="T53" fmla="*/ 1 h 803"/>
                <a:gd name="T54" fmla="*/ 1 w 307"/>
                <a:gd name="T55" fmla="*/ 1 h 803"/>
                <a:gd name="T56" fmla="*/ 1 w 307"/>
                <a:gd name="T57" fmla="*/ 1 h 803"/>
                <a:gd name="T58" fmla="*/ 0 w 307"/>
                <a:gd name="T59" fmla="*/ 1 h 803"/>
                <a:gd name="T60" fmla="*/ 0 w 307"/>
                <a:gd name="T61" fmla="*/ 1 h 803"/>
                <a:gd name="T62" fmla="*/ 1 w 307"/>
                <a:gd name="T63" fmla="*/ 1 h 803"/>
                <a:gd name="T64" fmla="*/ 1 w 307"/>
                <a:gd name="T65" fmla="*/ 0 h 8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803"/>
                <a:gd name="T101" fmla="*/ 307 w 307"/>
                <a:gd name="T102" fmla="*/ 803 h 8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803">
                  <a:moveTo>
                    <a:pt x="13" y="0"/>
                  </a:moveTo>
                  <a:lnTo>
                    <a:pt x="53" y="37"/>
                  </a:lnTo>
                  <a:lnTo>
                    <a:pt x="93" y="74"/>
                  </a:lnTo>
                  <a:lnTo>
                    <a:pt x="128" y="118"/>
                  </a:lnTo>
                  <a:lnTo>
                    <a:pt x="162" y="161"/>
                  </a:lnTo>
                  <a:lnTo>
                    <a:pt x="193" y="207"/>
                  </a:lnTo>
                  <a:lnTo>
                    <a:pt x="224" y="260"/>
                  </a:lnTo>
                  <a:lnTo>
                    <a:pt x="249" y="313"/>
                  </a:lnTo>
                  <a:lnTo>
                    <a:pt x="267" y="372"/>
                  </a:lnTo>
                  <a:lnTo>
                    <a:pt x="283" y="418"/>
                  </a:lnTo>
                  <a:lnTo>
                    <a:pt x="292" y="471"/>
                  </a:lnTo>
                  <a:lnTo>
                    <a:pt x="298" y="521"/>
                  </a:lnTo>
                  <a:lnTo>
                    <a:pt x="304" y="573"/>
                  </a:lnTo>
                  <a:lnTo>
                    <a:pt x="307" y="629"/>
                  </a:lnTo>
                  <a:lnTo>
                    <a:pt x="307" y="685"/>
                  </a:lnTo>
                  <a:lnTo>
                    <a:pt x="307" y="744"/>
                  </a:lnTo>
                  <a:lnTo>
                    <a:pt x="307" y="803"/>
                  </a:lnTo>
                  <a:lnTo>
                    <a:pt x="261" y="763"/>
                  </a:lnTo>
                  <a:lnTo>
                    <a:pt x="218" y="722"/>
                  </a:lnTo>
                  <a:lnTo>
                    <a:pt x="180" y="679"/>
                  </a:lnTo>
                  <a:lnTo>
                    <a:pt x="143" y="635"/>
                  </a:lnTo>
                  <a:lnTo>
                    <a:pt x="112" y="589"/>
                  </a:lnTo>
                  <a:lnTo>
                    <a:pt x="87" y="539"/>
                  </a:lnTo>
                  <a:lnTo>
                    <a:pt x="62" y="493"/>
                  </a:lnTo>
                  <a:lnTo>
                    <a:pt x="44" y="443"/>
                  </a:lnTo>
                  <a:lnTo>
                    <a:pt x="28" y="390"/>
                  </a:lnTo>
                  <a:lnTo>
                    <a:pt x="16" y="338"/>
                  </a:lnTo>
                  <a:lnTo>
                    <a:pt x="7" y="285"/>
                  </a:lnTo>
                  <a:lnTo>
                    <a:pt x="4" y="229"/>
                  </a:lnTo>
                  <a:lnTo>
                    <a:pt x="0" y="173"/>
                  </a:lnTo>
                  <a:lnTo>
                    <a:pt x="0" y="118"/>
                  </a:lnTo>
                  <a:lnTo>
                    <a:pt x="7" y="5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6" name="Freeform 1043"/>
            <p:cNvSpPr>
              <a:spLocks/>
            </p:cNvSpPr>
            <p:nvPr/>
          </p:nvSpPr>
          <p:spPr bwMode="auto">
            <a:xfrm>
              <a:off x="3278" y="3127"/>
              <a:ext cx="290" cy="439"/>
            </a:xfrm>
            <a:custGeom>
              <a:avLst/>
              <a:gdLst>
                <a:gd name="T0" fmla="*/ 0 w 514"/>
                <a:gd name="T1" fmla="*/ 0 h 757"/>
                <a:gd name="T2" fmla="*/ 1 w 514"/>
                <a:gd name="T3" fmla="*/ 1 h 757"/>
                <a:gd name="T4" fmla="*/ 1 w 514"/>
                <a:gd name="T5" fmla="*/ 1 h 757"/>
                <a:gd name="T6" fmla="*/ 1 w 514"/>
                <a:gd name="T7" fmla="*/ 1 h 757"/>
                <a:gd name="T8" fmla="*/ 1 w 514"/>
                <a:gd name="T9" fmla="*/ 1 h 757"/>
                <a:gd name="T10" fmla="*/ 1 w 514"/>
                <a:gd name="T11" fmla="*/ 1 h 757"/>
                <a:gd name="T12" fmla="*/ 1 w 514"/>
                <a:gd name="T13" fmla="*/ 1 h 757"/>
                <a:gd name="T14" fmla="*/ 1 w 514"/>
                <a:gd name="T15" fmla="*/ 1 h 757"/>
                <a:gd name="T16" fmla="*/ 1 w 514"/>
                <a:gd name="T17" fmla="*/ 1 h 757"/>
                <a:gd name="T18" fmla="*/ 1 w 514"/>
                <a:gd name="T19" fmla="*/ 1 h 757"/>
                <a:gd name="T20" fmla="*/ 1 w 514"/>
                <a:gd name="T21" fmla="*/ 1 h 757"/>
                <a:gd name="T22" fmla="*/ 1 w 514"/>
                <a:gd name="T23" fmla="*/ 1 h 757"/>
                <a:gd name="T24" fmla="*/ 1 w 514"/>
                <a:gd name="T25" fmla="*/ 1 h 757"/>
                <a:gd name="T26" fmla="*/ 1 w 514"/>
                <a:gd name="T27" fmla="*/ 1 h 757"/>
                <a:gd name="T28" fmla="*/ 1 w 514"/>
                <a:gd name="T29" fmla="*/ 1 h 757"/>
                <a:gd name="T30" fmla="*/ 1 w 514"/>
                <a:gd name="T31" fmla="*/ 1 h 757"/>
                <a:gd name="T32" fmla="*/ 1 w 514"/>
                <a:gd name="T33" fmla="*/ 1 h 757"/>
                <a:gd name="T34" fmla="*/ 1 w 514"/>
                <a:gd name="T35" fmla="*/ 1 h 757"/>
                <a:gd name="T36" fmla="*/ 1 w 514"/>
                <a:gd name="T37" fmla="*/ 1 h 757"/>
                <a:gd name="T38" fmla="*/ 1 w 514"/>
                <a:gd name="T39" fmla="*/ 1 h 757"/>
                <a:gd name="T40" fmla="*/ 1 w 514"/>
                <a:gd name="T41" fmla="*/ 1 h 757"/>
                <a:gd name="T42" fmla="*/ 1 w 514"/>
                <a:gd name="T43" fmla="*/ 1 h 757"/>
                <a:gd name="T44" fmla="*/ 1 w 514"/>
                <a:gd name="T45" fmla="*/ 1 h 757"/>
                <a:gd name="T46" fmla="*/ 1 w 514"/>
                <a:gd name="T47" fmla="*/ 1 h 757"/>
                <a:gd name="T48" fmla="*/ 1 w 514"/>
                <a:gd name="T49" fmla="*/ 1 h 757"/>
                <a:gd name="T50" fmla="*/ 1 w 514"/>
                <a:gd name="T51" fmla="*/ 1 h 757"/>
                <a:gd name="T52" fmla="*/ 1 w 514"/>
                <a:gd name="T53" fmla="*/ 1 h 757"/>
                <a:gd name="T54" fmla="*/ 1 w 514"/>
                <a:gd name="T55" fmla="*/ 1 h 757"/>
                <a:gd name="T56" fmla="*/ 1 w 514"/>
                <a:gd name="T57" fmla="*/ 1 h 757"/>
                <a:gd name="T58" fmla="*/ 1 w 514"/>
                <a:gd name="T59" fmla="*/ 1 h 757"/>
                <a:gd name="T60" fmla="*/ 1 w 514"/>
                <a:gd name="T61" fmla="*/ 1 h 757"/>
                <a:gd name="T62" fmla="*/ 1 w 514"/>
                <a:gd name="T63" fmla="*/ 1 h 757"/>
                <a:gd name="T64" fmla="*/ 0 w 514"/>
                <a:gd name="T65" fmla="*/ 0 h 7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4"/>
                <a:gd name="T100" fmla="*/ 0 h 757"/>
                <a:gd name="T101" fmla="*/ 514 w 514"/>
                <a:gd name="T102" fmla="*/ 757 h 7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4" h="757">
                  <a:moveTo>
                    <a:pt x="0" y="0"/>
                  </a:moveTo>
                  <a:lnTo>
                    <a:pt x="59" y="31"/>
                  </a:lnTo>
                  <a:lnTo>
                    <a:pt x="114" y="65"/>
                  </a:lnTo>
                  <a:lnTo>
                    <a:pt x="170" y="106"/>
                  </a:lnTo>
                  <a:lnTo>
                    <a:pt x="223" y="149"/>
                  </a:lnTo>
                  <a:lnTo>
                    <a:pt x="273" y="199"/>
                  </a:lnTo>
                  <a:lnTo>
                    <a:pt x="322" y="252"/>
                  </a:lnTo>
                  <a:lnTo>
                    <a:pt x="366" y="310"/>
                  </a:lnTo>
                  <a:lnTo>
                    <a:pt x="409" y="376"/>
                  </a:lnTo>
                  <a:lnTo>
                    <a:pt x="431" y="419"/>
                  </a:lnTo>
                  <a:lnTo>
                    <a:pt x="449" y="462"/>
                  </a:lnTo>
                  <a:lnTo>
                    <a:pt x="465" y="512"/>
                  </a:lnTo>
                  <a:lnTo>
                    <a:pt x="477" y="559"/>
                  </a:lnTo>
                  <a:lnTo>
                    <a:pt x="487" y="608"/>
                  </a:lnTo>
                  <a:lnTo>
                    <a:pt x="496" y="661"/>
                  </a:lnTo>
                  <a:lnTo>
                    <a:pt x="505" y="711"/>
                  </a:lnTo>
                  <a:lnTo>
                    <a:pt x="514" y="757"/>
                  </a:lnTo>
                  <a:lnTo>
                    <a:pt x="456" y="745"/>
                  </a:lnTo>
                  <a:lnTo>
                    <a:pt x="403" y="726"/>
                  </a:lnTo>
                  <a:lnTo>
                    <a:pt x="353" y="704"/>
                  </a:lnTo>
                  <a:lnTo>
                    <a:pt x="304" y="676"/>
                  </a:lnTo>
                  <a:lnTo>
                    <a:pt x="260" y="645"/>
                  </a:lnTo>
                  <a:lnTo>
                    <a:pt x="220" y="608"/>
                  </a:lnTo>
                  <a:lnTo>
                    <a:pt x="180" y="568"/>
                  </a:lnTo>
                  <a:lnTo>
                    <a:pt x="145" y="524"/>
                  </a:lnTo>
                  <a:lnTo>
                    <a:pt x="114" y="475"/>
                  </a:lnTo>
                  <a:lnTo>
                    <a:pt x="87" y="422"/>
                  </a:lnTo>
                  <a:lnTo>
                    <a:pt x="65" y="363"/>
                  </a:lnTo>
                  <a:lnTo>
                    <a:pt x="43" y="301"/>
                  </a:lnTo>
                  <a:lnTo>
                    <a:pt x="28" y="233"/>
                  </a:lnTo>
                  <a:lnTo>
                    <a:pt x="15" y="162"/>
                  </a:lnTo>
                  <a:lnTo>
                    <a:pt x="3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7" name="Freeform 1044"/>
            <p:cNvSpPr>
              <a:spLocks/>
            </p:cNvSpPr>
            <p:nvPr/>
          </p:nvSpPr>
          <p:spPr bwMode="auto">
            <a:xfrm>
              <a:off x="3301" y="3163"/>
              <a:ext cx="243" cy="368"/>
            </a:xfrm>
            <a:custGeom>
              <a:avLst/>
              <a:gdLst>
                <a:gd name="T0" fmla="*/ 0 w 431"/>
                <a:gd name="T1" fmla="*/ 0 h 636"/>
                <a:gd name="T2" fmla="*/ 1 w 431"/>
                <a:gd name="T3" fmla="*/ 1 h 636"/>
                <a:gd name="T4" fmla="*/ 1 w 431"/>
                <a:gd name="T5" fmla="*/ 1 h 636"/>
                <a:gd name="T6" fmla="*/ 1 w 431"/>
                <a:gd name="T7" fmla="*/ 1 h 636"/>
                <a:gd name="T8" fmla="*/ 1 w 431"/>
                <a:gd name="T9" fmla="*/ 1 h 636"/>
                <a:gd name="T10" fmla="*/ 1 w 431"/>
                <a:gd name="T11" fmla="*/ 1 h 636"/>
                <a:gd name="T12" fmla="*/ 1 w 431"/>
                <a:gd name="T13" fmla="*/ 1 h 636"/>
                <a:gd name="T14" fmla="*/ 1 w 431"/>
                <a:gd name="T15" fmla="*/ 1 h 636"/>
                <a:gd name="T16" fmla="*/ 1 w 431"/>
                <a:gd name="T17" fmla="*/ 1 h 636"/>
                <a:gd name="T18" fmla="*/ 1 w 431"/>
                <a:gd name="T19" fmla="*/ 1 h 636"/>
                <a:gd name="T20" fmla="*/ 1 w 431"/>
                <a:gd name="T21" fmla="*/ 1 h 636"/>
                <a:gd name="T22" fmla="*/ 1 w 431"/>
                <a:gd name="T23" fmla="*/ 1 h 636"/>
                <a:gd name="T24" fmla="*/ 1 w 431"/>
                <a:gd name="T25" fmla="*/ 1 h 636"/>
                <a:gd name="T26" fmla="*/ 1 w 431"/>
                <a:gd name="T27" fmla="*/ 1 h 636"/>
                <a:gd name="T28" fmla="*/ 1 w 431"/>
                <a:gd name="T29" fmla="*/ 1 h 636"/>
                <a:gd name="T30" fmla="*/ 1 w 431"/>
                <a:gd name="T31" fmla="*/ 1 h 636"/>
                <a:gd name="T32" fmla="*/ 1 w 431"/>
                <a:gd name="T33" fmla="*/ 1 h 636"/>
                <a:gd name="T34" fmla="*/ 1 w 431"/>
                <a:gd name="T35" fmla="*/ 1 h 636"/>
                <a:gd name="T36" fmla="*/ 1 w 431"/>
                <a:gd name="T37" fmla="*/ 1 h 636"/>
                <a:gd name="T38" fmla="*/ 1 w 431"/>
                <a:gd name="T39" fmla="*/ 1 h 636"/>
                <a:gd name="T40" fmla="*/ 1 w 431"/>
                <a:gd name="T41" fmla="*/ 1 h 636"/>
                <a:gd name="T42" fmla="*/ 1 w 431"/>
                <a:gd name="T43" fmla="*/ 1 h 636"/>
                <a:gd name="T44" fmla="*/ 1 w 431"/>
                <a:gd name="T45" fmla="*/ 1 h 636"/>
                <a:gd name="T46" fmla="*/ 1 w 431"/>
                <a:gd name="T47" fmla="*/ 1 h 636"/>
                <a:gd name="T48" fmla="*/ 1 w 431"/>
                <a:gd name="T49" fmla="*/ 1 h 636"/>
                <a:gd name="T50" fmla="*/ 1 w 431"/>
                <a:gd name="T51" fmla="*/ 1 h 636"/>
                <a:gd name="T52" fmla="*/ 1 w 431"/>
                <a:gd name="T53" fmla="*/ 1 h 636"/>
                <a:gd name="T54" fmla="*/ 1 w 431"/>
                <a:gd name="T55" fmla="*/ 1 h 636"/>
                <a:gd name="T56" fmla="*/ 1 w 431"/>
                <a:gd name="T57" fmla="*/ 1 h 636"/>
                <a:gd name="T58" fmla="*/ 1 w 431"/>
                <a:gd name="T59" fmla="*/ 1 h 636"/>
                <a:gd name="T60" fmla="*/ 1 w 431"/>
                <a:gd name="T61" fmla="*/ 1 h 636"/>
                <a:gd name="T62" fmla="*/ 1 w 431"/>
                <a:gd name="T63" fmla="*/ 1 h 636"/>
                <a:gd name="T64" fmla="*/ 0 w 431"/>
                <a:gd name="T65" fmla="*/ 0 h 6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1"/>
                <a:gd name="T100" fmla="*/ 0 h 636"/>
                <a:gd name="T101" fmla="*/ 431 w 431"/>
                <a:gd name="T102" fmla="*/ 636 h 6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1" h="636">
                  <a:moveTo>
                    <a:pt x="0" y="0"/>
                  </a:moveTo>
                  <a:lnTo>
                    <a:pt x="50" y="25"/>
                  </a:lnTo>
                  <a:lnTo>
                    <a:pt x="99" y="53"/>
                  </a:lnTo>
                  <a:lnTo>
                    <a:pt x="146" y="87"/>
                  </a:lnTo>
                  <a:lnTo>
                    <a:pt x="189" y="124"/>
                  </a:lnTo>
                  <a:lnTo>
                    <a:pt x="230" y="165"/>
                  </a:lnTo>
                  <a:lnTo>
                    <a:pt x="270" y="211"/>
                  </a:lnTo>
                  <a:lnTo>
                    <a:pt x="307" y="261"/>
                  </a:lnTo>
                  <a:lnTo>
                    <a:pt x="344" y="314"/>
                  </a:lnTo>
                  <a:lnTo>
                    <a:pt x="363" y="351"/>
                  </a:lnTo>
                  <a:lnTo>
                    <a:pt x="378" y="388"/>
                  </a:lnTo>
                  <a:lnTo>
                    <a:pt x="391" y="428"/>
                  </a:lnTo>
                  <a:lnTo>
                    <a:pt x="400" y="469"/>
                  </a:lnTo>
                  <a:lnTo>
                    <a:pt x="409" y="509"/>
                  </a:lnTo>
                  <a:lnTo>
                    <a:pt x="419" y="552"/>
                  </a:lnTo>
                  <a:lnTo>
                    <a:pt x="425" y="593"/>
                  </a:lnTo>
                  <a:lnTo>
                    <a:pt x="431" y="636"/>
                  </a:lnTo>
                  <a:lnTo>
                    <a:pt x="385" y="624"/>
                  </a:lnTo>
                  <a:lnTo>
                    <a:pt x="338" y="608"/>
                  </a:lnTo>
                  <a:lnTo>
                    <a:pt x="298" y="590"/>
                  </a:lnTo>
                  <a:lnTo>
                    <a:pt x="257" y="565"/>
                  </a:lnTo>
                  <a:lnTo>
                    <a:pt x="220" y="540"/>
                  </a:lnTo>
                  <a:lnTo>
                    <a:pt x="186" y="509"/>
                  </a:lnTo>
                  <a:lnTo>
                    <a:pt x="152" y="478"/>
                  </a:lnTo>
                  <a:lnTo>
                    <a:pt x="124" y="438"/>
                  </a:lnTo>
                  <a:lnTo>
                    <a:pt x="99" y="397"/>
                  </a:lnTo>
                  <a:lnTo>
                    <a:pt x="74" y="354"/>
                  </a:lnTo>
                  <a:lnTo>
                    <a:pt x="56" y="304"/>
                  </a:lnTo>
                  <a:lnTo>
                    <a:pt x="37" y="252"/>
                  </a:lnTo>
                  <a:lnTo>
                    <a:pt x="25" y="196"/>
                  </a:lnTo>
                  <a:lnTo>
                    <a:pt x="12" y="134"/>
                  </a:lnTo>
                  <a:lnTo>
                    <a:pt x="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8" name="Freeform 1045"/>
            <p:cNvSpPr>
              <a:spLocks/>
            </p:cNvSpPr>
            <p:nvPr/>
          </p:nvSpPr>
          <p:spPr bwMode="auto">
            <a:xfrm>
              <a:off x="3476" y="2663"/>
              <a:ext cx="61" cy="251"/>
            </a:xfrm>
            <a:custGeom>
              <a:avLst/>
              <a:gdLst>
                <a:gd name="T0" fmla="*/ 1 w 109"/>
                <a:gd name="T1" fmla="*/ 0 h 434"/>
                <a:gd name="T2" fmla="*/ 1 w 109"/>
                <a:gd name="T3" fmla="*/ 1 h 434"/>
                <a:gd name="T4" fmla="*/ 1 w 109"/>
                <a:gd name="T5" fmla="*/ 1 h 434"/>
                <a:gd name="T6" fmla="*/ 1 w 109"/>
                <a:gd name="T7" fmla="*/ 1 h 434"/>
                <a:gd name="T8" fmla="*/ 1 w 109"/>
                <a:gd name="T9" fmla="*/ 1 h 434"/>
                <a:gd name="T10" fmla="*/ 1 w 109"/>
                <a:gd name="T11" fmla="*/ 1 h 434"/>
                <a:gd name="T12" fmla="*/ 0 w 109"/>
                <a:gd name="T13" fmla="*/ 1 h 434"/>
                <a:gd name="T14" fmla="*/ 0 w 109"/>
                <a:gd name="T15" fmla="*/ 1 h 434"/>
                <a:gd name="T16" fmla="*/ 0 w 109"/>
                <a:gd name="T17" fmla="*/ 1 h 434"/>
                <a:gd name="T18" fmla="*/ 1 w 109"/>
                <a:gd name="T19" fmla="*/ 1 h 434"/>
                <a:gd name="T20" fmla="*/ 1 w 109"/>
                <a:gd name="T21" fmla="*/ 1 h 434"/>
                <a:gd name="T22" fmla="*/ 1 w 109"/>
                <a:gd name="T23" fmla="*/ 1 h 434"/>
                <a:gd name="T24" fmla="*/ 1 w 109"/>
                <a:gd name="T25" fmla="*/ 1 h 434"/>
                <a:gd name="T26" fmla="*/ 1 w 109"/>
                <a:gd name="T27" fmla="*/ 1 h 434"/>
                <a:gd name="T28" fmla="*/ 1 w 109"/>
                <a:gd name="T29" fmla="*/ 1 h 434"/>
                <a:gd name="T30" fmla="*/ 1 w 109"/>
                <a:gd name="T31" fmla="*/ 1 h 434"/>
                <a:gd name="T32" fmla="*/ 1 w 109"/>
                <a:gd name="T33" fmla="*/ 1 h 434"/>
                <a:gd name="T34" fmla="*/ 1 w 109"/>
                <a:gd name="T35" fmla="*/ 1 h 434"/>
                <a:gd name="T36" fmla="*/ 1 w 109"/>
                <a:gd name="T37" fmla="*/ 1 h 434"/>
                <a:gd name="T38" fmla="*/ 1 w 109"/>
                <a:gd name="T39" fmla="*/ 1 h 434"/>
                <a:gd name="T40" fmla="*/ 1 w 109"/>
                <a:gd name="T41" fmla="*/ 1 h 434"/>
                <a:gd name="T42" fmla="*/ 1 w 109"/>
                <a:gd name="T43" fmla="*/ 1 h 434"/>
                <a:gd name="T44" fmla="*/ 1 w 109"/>
                <a:gd name="T45" fmla="*/ 1 h 434"/>
                <a:gd name="T46" fmla="*/ 1 w 109"/>
                <a:gd name="T47" fmla="*/ 1 h 434"/>
                <a:gd name="T48" fmla="*/ 1 w 109"/>
                <a:gd name="T49" fmla="*/ 1 h 434"/>
                <a:gd name="T50" fmla="*/ 1 w 109"/>
                <a:gd name="T51" fmla="*/ 1 h 434"/>
                <a:gd name="T52" fmla="*/ 1 w 109"/>
                <a:gd name="T53" fmla="*/ 1 h 434"/>
                <a:gd name="T54" fmla="*/ 1 w 109"/>
                <a:gd name="T55" fmla="*/ 1 h 434"/>
                <a:gd name="T56" fmla="*/ 1 w 109"/>
                <a:gd name="T57" fmla="*/ 1 h 434"/>
                <a:gd name="T58" fmla="*/ 1 w 109"/>
                <a:gd name="T59" fmla="*/ 1 h 434"/>
                <a:gd name="T60" fmla="*/ 1 w 109"/>
                <a:gd name="T61" fmla="*/ 0 h 4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9"/>
                <a:gd name="T94" fmla="*/ 0 h 434"/>
                <a:gd name="T95" fmla="*/ 109 w 109"/>
                <a:gd name="T96" fmla="*/ 434 h 4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9" h="434">
                  <a:moveTo>
                    <a:pt x="53" y="0"/>
                  </a:moveTo>
                  <a:lnTo>
                    <a:pt x="40" y="31"/>
                  </a:lnTo>
                  <a:lnTo>
                    <a:pt x="28" y="62"/>
                  </a:lnTo>
                  <a:lnTo>
                    <a:pt x="19" y="99"/>
                  </a:lnTo>
                  <a:lnTo>
                    <a:pt x="9" y="137"/>
                  </a:lnTo>
                  <a:lnTo>
                    <a:pt x="6" y="177"/>
                  </a:lnTo>
                  <a:lnTo>
                    <a:pt x="0" y="214"/>
                  </a:lnTo>
                  <a:lnTo>
                    <a:pt x="0" y="254"/>
                  </a:lnTo>
                  <a:lnTo>
                    <a:pt x="0" y="292"/>
                  </a:lnTo>
                  <a:lnTo>
                    <a:pt x="3" y="310"/>
                  </a:lnTo>
                  <a:lnTo>
                    <a:pt x="6" y="329"/>
                  </a:lnTo>
                  <a:lnTo>
                    <a:pt x="9" y="347"/>
                  </a:lnTo>
                  <a:lnTo>
                    <a:pt x="16" y="366"/>
                  </a:lnTo>
                  <a:lnTo>
                    <a:pt x="22" y="385"/>
                  </a:lnTo>
                  <a:lnTo>
                    <a:pt x="31" y="403"/>
                  </a:lnTo>
                  <a:lnTo>
                    <a:pt x="40" y="419"/>
                  </a:lnTo>
                  <a:lnTo>
                    <a:pt x="50" y="434"/>
                  </a:lnTo>
                  <a:lnTo>
                    <a:pt x="65" y="416"/>
                  </a:lnTo>
                  <a:lnTo>
                    <a:pt x="78" y="394"/>
                  </a:lnTo>
                  <a:lnTo>
                    <a:pt x="87" y="369"/>
                  </a:lnTo>
                  <a:lnTo>
                    <a:pt x="93" y="344"/>
                  </a:lnTo>
                  <a:lnTo>
                    <a:pt x="99" y="320"/>
                  </a:lnTo>
                  <a:lnTo>
                    <a:pt x="106" y="292"/>
                  </a:lnTo>
                  <a:lnTo>
                    <a:pt x="106" y="264"/>
                  </a:lnTo>
                  <a:lnTo>
                    <a:pt x="109" y="236"/>
                  </a:lnTo>
                  <a:lnTo>
                    <a:pt x="106" y="208"/>
                  </a:lnTo>
                  <a:lnTo>
                    <a:pt x="102" y="180"/>
                  </a:lnTo>
                  <a:lnTo>
                    <a:pt x="99" y="149"/>
                  </a:lnTo>
                  <a:lnTo>
                    <a:pt x="93" y="118"/>
                  </a:lnTo>
                  <a:lnTo>
                    <a:pt x="78" y="5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69" name="Freeform 1046"/>
            <p:cNvSpPr>
              <a:spLocks/>
            </p:cNvSpPr>
            <p:nvPr/>
          </p:nvSpPr>
          <p:spPr bwMode="auto">
            <a:xfrm>
              <a:off x="3703" y="3805"/>
              <a:ext cx="447" cy="225"/>
            </a:xfrm>
            <a:custGeom>
              <a:avLst/>
              <a:gdLst>
                <a:gd name="T0" fmla="*/ 0 w 794"/>
                <a:gd name="T1" fmla="*/ 0 h 390"/>
                <a:gd name="T2" fmla="*/ 1 w 794"/>
                <a:gd name="T3" fmla="*/ 1 h 390"/>
                <a:gd name="T4" fmla="*/ 1 w 794"/>
                <a:gd name="T5" fmla="*/ 1 h 390"/>
                <a:gd name="T6" fmla="*/ 1 w 794"/>
                <a:gd name="T7" fmla="*/ 1 h 390"/>
                <a:gd name="T8" fmla="*/ 1 w 794"/>
                <a:gd name="T9" fmla="*/ 1 h 390"/>
                <a:gd name="T10" fmla="*/ 1 w 794"/>
                <a:gd name="T11" fmla="*/ 1 h 390"/>
                <a:gd name="T12" fmla="*/ 1 w 794"/>
                <a:gd name="T13" fmla="*/ 1 h 390"/>
                <a:gd name="T14" fmla="*/ 1 w 794"/>
                <a:gd name="T15" fmla="*/ 1 h 390"/>
                <a:gd name="T16" fmla="*/ 1 w 794"/>
                <a:gd name="T17" fmla="*/ 1 h 390"/>
                <a:gd name="T18" fmla="*/ 1 w 794"/>
                <a:gd name="T19" fmla="*/ 1 h 390"/>
                <a:gd name="T20" fmla="*/ 1 w 794"/>
                <a:gd name="T21" fmla="*/ 1 h 390"/>
                <a:gd name="T22" fmla="*/ 1 w 794"/>
                <a:gd name="T23" fmla="*/ 1 h 390"/>
                <a:gd name="T24" fmla="*/ 1 w 794"/>
                <a:gd name="T25" fmla="*/ 1 h 390"/>
                <a:gd name="T26" fmla="*/ 1 w 794"/>
                <a:gd name="T27" fmla="*/ 1 h 390"/>
                <a:gd name="T28" fmla="*/ 1 w 794"/>
                <a:gd name="T29" fmla="*/ 1 h 390"/>
                <a:gd name="T30" fmla="*/ 1 w 794"/>
                <a:gd name="T31" fmla="*/ 1 h 390"/>
                <a:gd name="T32" fmla="*/ 1 w 794"/>
                <a:gd name="T33" fmla="*/ 1 h 390"/>
                <a:gd name="T34" fmla="*/ 1 w 794"/>
                <a:gd name="T35" fmla="*/ 1 h 390"/>
                <a:gd name="T36" fmla="*/ 1 w 794"/>
                <a:gd name="T37" fmla="*/ 1 h 390"/>
                <a:gd name="T38" fmla="*/ 1 w 794"/>
                <a:gd name="T39" fmla="*/ 1 h 390"/>
                <a:gd name="T40" fmla="*/ 1 w 794"/>
                <a:gd name="T41" fmla="*/ 1 h 390"/>
                <a:gd name="T42" fmla="*/ 1 w 794"/>
                <a:gd name="T43" fmla="*/ 1 h 390"/>
                <a:gd name="T44" fmla="*/ 1 w 794"/>
                <a:gd name="T45" fmla="*/ 1 h 390"/>
                <a:gd name="T46" fmla="*/ 1 w 794"/>
                <a:gd name="T47" fmla="*/ 1 h 390"/>
                <a:gd name="T48" fmla="*/ 1 w 794"/>
                <a:gd name="T49" fmla="*/ 1 h 390"/>
                <a:gd name="T50" fmla="*/ 1 w 794"/>
                <a:gd name="T51" fmla="*/ 1 h 390"/>
                <a:gd name="T52" fmla="*/ 1 w 794"/>
                <a:gd name="T53" fmla="*/ 1 h 390"/>
                <a:gd name="T54" fmla="*/ 1 w 794"/>
                <a:gd name="T55" fmla="*/ 1 h 390"/>
                <a:gd name="T56" fmla="*/ 1 w 794"/>
                <a:gd name="T57" fmla="*/ 1 h 390"/>
                <a:gd name="T58" fmla="*/ 1 w 794"/>
                <a:gd name="T59" fmla="*/ 1 h 390"/>
                <a:gd name="T60" fmla="*/ 1 w 794"/>
                <a:gd name="T61" fmla="*/ 1 h 390"/>
                <a:gd name="T62" fmla="*/ 1 w 794"/>
                <a:gd name="T63" fmla="*/ 1 h 390"/>
                <a:gd name="T64" fmla="*/ 1 w 794"/>
                <a:gd name="T65" fmla="*/ 1 h 390"/>
                <a:gd name="T66" fmla="*/ 1 w 794"/>
                <a:gd name="T67" fmla="*/ 1 h 390"/>
                <a:gd name="T68" fmla="*/ 1 w 794"/>
                <a:gd name="T69" fmla="*/ 1 h 390"/>
                <a:gd name="T70" fmla="*/ 1 w 794"/>
                <a:gd name="T71" fmla="*/ 1 h 390"/>
                <a:gd name="T72" fmla="*/ 0 w 794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4"/>
                <a:gd name="T112" fmla="*/ 0 h 390"/>
                <a:gd name="T113" fmla="*/ 794 w 794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4" h="390">
                  <a:moveTo>
                    <a:pt x="0" y="0"/>
                  </a:moveTo>
                  <a:lnTo>
                    <a:pt x="75" y="3"/>
                  </a:lnTo>
                  <a:lnTo>
                    <a:pt x="152" y="6"/>
                  </a:lnTo>
                  <a:lnTo>
                    <a:pt x="227" y="12"/>
                  </a:lnTo>
                  <a:lnTo>
                    <a:pt x="298" y="21"/>
                  </a:lnTo>
                  <a:lnTo>
                    <a:pt x="335" y="27"/>
                  </a:lnTo>
                  <a:lnTo>
                    <a:pt x="369" y="34"/>
                  </a:lnTo>
                  <a:lnTo>
                    <a:pt x="403" y="43"/>
                  </a:lnTo>
                  <a:lnTo>
                    <a:pt x="437" y="55"/>
                  </a:lnTo>
                  <a:lnTo>
                    <a:pt x="468" y="68"/>
                  </a:lnTo>
                  <a:lnTo>
                    <a:pt x="499" y="80"/>
                  </a:lnTo>
                  <a:lnTo>
                    <a:pt x="530" y="96"/>
                  </a:lnTo>
                  <a:lnTo>
                    <a:pt x="558" y="114"/>
                  </a:lnTo>
                  <a:lnTo>
                    <a:pt x="593" y="142"/>
                  </a:lnTo>
                  <a:lnTo>
                    <a:pt x="624" y="173"/>
                  </a:lnTo>
                  <a:lnTo>
                    <a:pt x="655" y="207"/>
                  </a:lnTo>
                  <a:lnTo>
                    <a:pt x="682" y="241"/>
                  </a:lnTo>
                  <a:lnTo>
                    <a:pt x="713" y="279"/>
                  </a:lnTo>
                  <a:lnTo>
                    <a:pt x="738" y="316"/>
                  </a:lnTo>
                  <a:lnTo>
                    <a:pt x="766" y="353"/>
                  </a:lnTo>
                  <a:lnTo>
                    <a:pt x="794" y="390"/>
                  </a:lnTo>
                  <a:lnTo>
                    <a:pt x="735" y="387"/>
                  </a:lnTo>
                  <a:lnTo>
                    <a:pt x="676" y="381"/>
                  </a:lnTo>
                  <a:lnTo>
                    <a:pt x="617" y="372"/>
                  </a:lnTo>
                  <a:lnTo>
                    <a:pt x="562" y="362"/>
                  </a:lnTo>
                  <a:lnTo>
                    <a:pt x="506" y="350"/>
                  </a:lnTo>
                  <a:lnTo>
                    <a:pt x="450" y="335"/>
                  </a:lnTo>
                  <a:lnTo>
                    <a:pt x="397" y="316"/>
                  </a:lnTo>
                  <a:lnTo>
                    <a:pt x="344" y="297"/>
                  </a:lnTo>
                  <a:lnTo>
                    <a:pt x="295" y="273"/>
                  </a:lnTo>
                  <a:lnTo>
                    <a:pt x="245" y="245"/>
                  </a:lnTo>
                  <a:lnTo>
                    <a:pt x="199" y="214"/>
                  </a:lnTo>
                  <a:lnTo>
                    <a:pt x="155" y="179"/>
                  </a:lnTo>
                  <a:lnTo>
                    <a:pt x="112" y="142"/>
                  </a:lnTo>
                  <a:lnTo>
                    <a:pt x="72" y="99"/>
                  </a:lnTo>
                  <a:lnTo>
                    <a:pt x="34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0" name="Freeform 1047"/>
            <p:cNvSpPr>
              <a:spLocks/>
            </p:cNvSpPr>
            <p:nvPr/>
          </p:nvSpPr>
          <p:spPr bwMode="auto">
            <a:xfrm>
              <a:off x="4042" y="3813"/>
              <a:ext cx="481" cy="186"/>
            </a:xfrm>
            <a:custGeom>
              <a:avLst/>
              <a:gdLst>
                <a:gd name="T0" fmla="*/ 0 w 853"/>
                <a:gd name="T1" fmla="*/ 1 h 320"/>
                <a:gd name="T2" fmla="*/ 1 w 853"/>
                <a:gd name="T3" fmla="*/ 1 h 320"/>
                <a:gd name="T4" fmla="*/ 1 w 853"/>
                <a:gd name="T5" fmla="*/ 0 h 320"/>
                <a:gd name="T6" fmla="*/ 1 w 853"/>
                <a:gd name="T7" fmla="*/ 0 h 320"/>
                <a:gd name="T8" fmla="*/ 1 w 853"/>
                <a:gd name="T9" fmla="*/ 1 h 320"/>
                <a:gd name="T10" fmla="*/ 1 w 853"/>
                <a:gd name="T11" fmla="*/ 1 h 320"/>
                <a:gd name="T12" fmla="*/ 1 w 853"/>
                <a:gd name="T13" fmla="*/ 1 h 320"/>
                <a:gd name="T14" fmla="*/ 1 w 853"/>
                <a:gd name="T15" fmla="*/ 1 h 320"/>
                <a:gd name="T16" fmla="*/ 1 w 853"/>
                <a:gd name="T17" fmla="*/ 1 h 320"/>
                <a:gd name="T18" fmla="*/ 1 w 853"/>
                <a:gd name="T19" fmla="*/ 1 h 320"/>
                <a:gd name="T20" fmla="*/ 1 w 853"/>
                <a:gd name="T21" fmla="*/ 1 h 320"/>
                <a:gd name="T22" fmla="*/ 1 w 853"/>
                <a:gd name="T23" fmla="*/ 1 h 320"/>
                <a:gd name="T24" fmla="*/ 1 w 853"/>
                <a:gd name="T25" fmla="*/ 1 h 320"/>
                <a:gd name="T26" fmla="*/ 1 w 853"/>
                <a:gd name="T27" fmla="*/ 1 h 320"/>
                <a:gd name="T28" fmla="*/ 1 w 853"/>
                <a:gd name="T29" fmla="*/ 1 h 320"/>
                <a:gd name="T30" fmla="*/ 1 w 853"/>
                <a:gd name="T31" fmla="*/ 1 h 320"/>
                <a:gd name="T32" fmla="*/ 1 w 853"/>
                <a:gd name="T33" fmla="*/ 1 h 320"/>
                <a:gd name="T34" fmla="*/ 1 w 853"/>
                <a:gd name="T35" fmla="*/ 1 h 320"/>
                <a:gd name="T36" fmla="*/ 1 w 853"/>
                <a:gd name="T37" fmla="*/ 1 h 320"/>
                <a:gd name="T38" fmla="*/ 1 w 853"/>
                <a:gd name="T39" fmla="*/ 1 h 320"/>
                <a:gd name="T40" fmla="*/ 1 w 853"/>
                <a:gd name="T41" fmla="*/ 1 h 320"/>
                <a:gd name="T42" fmla="*/ 1 w 853"/>
                <a:gd name="T43" fmla="*/ 1 h 320"/>
                <a:gd name="T44" fmla="*/ 1 w 853"/>
                <a:gd name="T45" fmla="*/ 1 h 320"/>
                <a:gd name="T46" fmla="*/ 1 w 853"/>
                <a:gd name="T47" fmla="*/ 1 h 320"/>
                <a:gd name="T48" fmla="*/ 1 w 853"/>
                <a:gd name="T49" fmla="*/ 1 h 320"/>
                <a:gd name="T50" fmla="*/ 1 w 853"/>
                <a:gd name="T51" fmla="*/ 1 h 320"/>
                <a:gd name="T52" fmla="*/ 1 w 853"/>
                <a:gd name="T53" fmla="*/ 1 h 320"/>
                <a:gd name="T54" fmla="*/ 1 w 853"/>
                <a:gd name="T55" fmla="*/ 1 h 320"/>
                <a:gd name="T56" fmla="*/ 1 w 853"/>
                <a:gd name="T57" fmla="*/ 1 h 320"/>
                <a:gd name="T58" fmla="*/ 1 w 853"/>
                <a:gd name="T59" fmla="*/ 1 h 320"/>
                <a:gd name="T60" fmla="*/ 1 w 853"/>
                <a:gd name="T61" fmla="*/ 1 h 320"/>
                <a:gd name="T62" fmla="*/ 1 w 853"/>
                <a:gd name="T63" fmla="*/ 1 h 320"/>
                <a:gd name="T64" fmla="*/ 1 w 853"/>
                <a:gd name="T65" fmla="*/ 1 h 320"/>
                <a:gd name="T66" fmla="*/ 1 w 853"/>
                <a:gd name="T67" fmla="*/ 1 h 320"/>
                <a:gd name="T68" fmla="*/ 0 w 853"/>
                <a:gd name="T69" fmla="*/ 1 h 3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3"/>
                <a:gd name="T106" fmla="*/ 0 h 320"/>
                <a:gd name="T107" fmla="*/ 853 w 853"/>
                <a:gd name="T108" fmla="*/ 320 h 3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3" h="320">
                  <a:moveTo>
                    <a:pt x="0" y="6"/>
                  </a:moveTo>
                  <a:lnTo>
                    <a:pt x="62" y="3"/>
                  </a:lnTo>
                  <a:lnTo>
                    <a:pt x="124" y="0"/>
                  </a:lnTo>
                  <a:lnTo>
                    <a:pt x="183" y="0"/>
                  </a:lnTo>
                  <a:lnTo>
                    <a:pt x="242" y="3"/>
                  </a:lnTo>
                  <a:lnTo>
                    <a:pt x="301" y="6"/>
                  </a:lnTo>
                  <a:lnTo>
                    <a:pt x="356" y="12"/>
                  </a:lnTo>
                  <a:lnTo>
                    <a:pt x="415" y="22"/>
                  </a:lnTo>
                  <a:lnTo>
                    <a:pt x="468" y="37"/>
                  </a:lnTo>
                  <a:lnTo>
                    <a:pt x="505" y="47"/>
                  </a:lnTo>
                  <a:lnTo>
                    <a:pt x="539" y="59"/>
                  </a:lnTo>
                  <a:lnTo>
                    <a:pt x="570" y="71"/>
                  </a:lnTo>
                  <a:lnTo>
                    <a:pt x="601" y="84"/>
                  </a:lnTo>
                  <a:lnTo>
                    <a:pt x="654" y="112"/>
                  </a:lnTo>
                  <a:lnTo>
                    <a:pt x="701" y="143"/>
                  </a:lnTo>
                  <a:lnTo>
                    <a:pt x="744" y="177"/>
                  </a:lnTo>
                  <a:lnTo>
                    <a:pt x="781" y="211"/>
                  </a:lnTo>
                  <a:lnTo>
                    <a:pt x="818" y="242"/>
                  </a:lnTo>
                  <a:lnTo>
                    <a:pt x="853" y="276"/>
                  </a:lnTo>
                  <a:lnTo>
                    <a:pt x="791" y="295"/>
                  </a:lnTo>
                  <a:lnTo>
                    <a:pt x="732" y="307"/>
                  </a:lnTo>
                  <a:lnTo>
                    <a:pt x="673" y="316"/>
                  </a:lnTo>
                  <a:lnTo>
                    <a:pt x="614" y="320"/>
                  </a:lnTo>
                  <a:lnTo>
                    <a:pt x="558" y="320"/>
                  </a:lnTo>
                  <a:lnTo>
                    <a:pt x="502" y="316"/>
                  </a:lnTo>
                  <a:lnTo>
                    <a:pt x="446" y="307"/>
                  </a:lnTo>
                  <a:lnTo>
                    <a:pt x="394" y="292"/>
                  </a:lnTo>
                  <a:lnTo>
                    <a:pt x="338" y="273"/>
                  </a:lnTo>
                  <a:lnTo>
                    <a:pt x="288" y="251"/>
                  </a:lnTo>
                  <a:lnTo>
                    <a:pt x="235" y="223"/>
                  </a:lnTo>
                  <a:lnTo>
                    <a:pt x="186" y="189"/>
                  </a:lnTo>
                  <a:lnTo>
                    <a:pt x="139" y="152"/>
                  </a:lnTo>
                  <a:lnTo>
                    <a:pt x="90" y="109"/>
                  </a:lnTo>
                  <a:lnTo>
                    <a:pt x="43" y="5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1" name="Freeform 1048"/>
            <p:cNvSpPr>
              <a:spLocks/>
            </p:cNvSpPr>
            <p:nvPr/>
          </p:nvSpPr>
          <p:spPr bwMode="auto">
            <a:xfrm>
              <a:off x="4410" y="3810"/>
              <a:ext cx="532" cy="90"/>
            </a:xfrm>
            <a:custGeom>
              <a:avLst/>
              <a:gdLst>
                <a:gd name="T0" fmla="*/ 0 w 943"/>
                <a:gd name="T1" fmla="*/ 0 h 155"/>
                <a:gd name="T2" fmla="*/ 1 w 943"/>
                <a:gd name="T3" fmla="*/ 0 h 155"/>
                <a:gd name="T4" fmla="*/ 1 w 943"/>
                <a:gd name="T5" fmla="*/ 0 h 155"/>
                <a:gd name="T6" fmla="*/ 1 w 943"/>
                <a:gd name="T7" fmla="*/ 0 h 155"/>
                <a:gd name="T8" fmla="*/ 1 w 943"/>
                <a:gd name="T9" fmla="*/ 0 h 155"/>
                <a:gd name="T10" fmla="*/ 1 w 943"/>
                <a:gd name="T11" fmla="*/ 0 h 155"/>
                <a:gd name="T12" fmla="*/ 1 w 943"/>
                <a:gd name="T13" fmla="*/ 0 h 155"/>
                <a:gd name="T14" fmla="*/ 1 w 943"/>
                <a:gd name="T15" fmla="*/ 0 h 155"/>
                <a:gd name="T16" fmla="*/ 1 w 943"/>
                <a:gd name="T17" fmla="*/ 0 h 155"/>
                <a:gd name="T18" fmla="*/ 1 w 943"/>
                <a:gd name="T19" fmla="*/ 1 h 155"/>
                <a:gd name="T20" fmla="*/ 1 w 943"/>
                <a:gd name="T21" fmla="*/ 1 h 155"/>
                <a:gd name="T22" fmla="*/ 1 w 943"/>
                <a:gd name="T23" fmla="*/ 1 h 155"/>
                <a:gd name="T24" fmla="*/ 1 w 943"/>
                <a:gd name="T25" fmla="*/ 1 h 155"/>
                <a:gd name="T26" fmla="*/ 1 w 943"/>
                <a:gd name="T27" fmla="*/ 1 h 155"/>
                <a:gd name="T28" fmla="*/ 1 w 943"/>
                <a:gd name="T29" fmla="*/ 1 h 155"/>
                <a:gd name="T30" fmla="*/ 1 w 943"/>
                <a:gd name="T31" fmla="*/ 1 h 155"/>
                <a:gd name="T32" fmla="*/ 1 w 943"/>
                <a:gd name="T33" fmla="*/ 1 h 155"/>
                <a:gd name="T34" fmla="*/ 1 w 943"/>
                <a:gd name="T35" fmla="*/ 1 h 155"/>
                <a:gd name="T36" fmla="*/ 1 w 943"/>
                <a:gd name="T37" fmla="*/ 1 h 155"/>
                <a:gd name="T38" fmla="*/ 1 w 943"/>
                <a:gd name="T39" fmla="*/ 1 h 155"/>
                <a:gd name="T40" fmla="*/ 1 w 943"/>
                <a:gd name="T41" fmla="*/ 1 h 155"/>
                <a:gd name="T42" fmla="*/ 1 w 943"/>
                <a:gd name="T43" fmla="*/ 1 h 155"/>
                <a:gd name="T44" fmla="*/ 1 w 943"/>
                <a:gd name="T45" fmla="*/ 1 h 155"/>
                <a:gd name="T46" fmla="*/ 1 w 943"/>
                <a:gd name="T47" fmla="*/ 1 h 155"/>
                <a:gd name="T48" fmla="*/ 0 w 943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3"/>
                <a:gd name="T76" fmla="*/ 0 h 155"/>
                <a:gd name="T77" fmla="*/ 943 w 943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3" h="155">
                  <a:moveTo>
                    <a:pt x="0" y="0"/>
                  </a:moveTo>
                  <a:lnTo>
                    <a:pt x="118" y="0"/>
                  </a:lnTo>
                  <a:lnTo>
                    <a:pt x="236" y="0"/>
                  </a:lnTo>
                  <a:lnTo>
                    <a:pt x="354" y="0"/>
                  </a:lnTo>
                  <a:lnTo>
                    <a:pt x="471" y="0"/>
                  </a:lnTo>
                  <a:lnTo>
                    <a:pt x="589" y="0"/>
                  </a:lnTo>
                  <a:lnTo>
                    <a:pt x="707" y="0"/>
                  </a:lnTo>
                  <a:lnTo>
                    <a:pt x="825" y="0"/>
                  </a:lnTo>
                  <a:lnTo>
                    <a:pt x="943" y="0"/>
                  </a:lnTo>
                  <a:lnTo>
                    <a:pt x="884" y="37"/>
                  </a:lnTo>
                  <a:lnTo>
                    <a:pt x="825" y="68"/>
                  </a:lnTo>
                  <a:lnTo>
                    <a:pt x="766" y="96"/>
                  </a:lnTo>
                  <a:lnTo>
                    <a:pt x="701" y="118"/>
                  </a:lnTo>
                  <a:lnTo>
                    <a:pt x="636" y="136"/>
                  </a:lnTo>
                  <a:lnTo>
                    <a:pt x="564" y="146"/>
                  </a:lnTo>
                  <a:lnTo>
                    <a:pt x="493" y="155"/>
                  </a:lnTo>
                  <a:lnTo>
                    <a:pt x="419" y="155"/>
                  </a:lnTo>
                  <a:lnTo>
                    <a:pt x="351" y="152"/>
                  </a:lnTo>
                  <a:lnTo>
                    <a:pt x="288" y="143"/>
                  </a:lnTo>
                  <a:lnTo>
                    <a:pt x="233" y="130"/>
                  </a:lnTo>
                  <a:lnTo>
                    <a:pt x="180" y="112"/>
                  </a:lnTo>
                  <a:lnTo>
                    <a:pt x="130" y="90"/>
                  </a:lnTo>
                  <a:lnTo>
                    <a:pt x="84" y="62"/>
                  </a:lnTo>
                  <a:lnTo>
                    <a:pt x="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2" name="Freeform 1049"/>
            <p:cNvSpPr>
              <a:spLocks/>
            </p:cNvSpPr>
            <p:nvPr/>
          </p:nvSpPr>
          <p:spPr bwMode="auto">
            <a:xfrm>
              <a:off x="3575" y="3585"/>
              <a:ext cx="103" cy="178"/>
            </a:xfrm>
            <a:custGeom>
              <a:avLst/>
              <a:gdLst>
                <a:gd name="T0" fmla="*/ 0 w 183"/>
                <a:gd name="T1" fmla="*/ 1 h 307"/>
                <a:gd name="T2" fmla="*/ 1 w 183"/>
                <a:gd name="T3" fmla="*/ 1 h 307"/>
                <a:gd name="T4" fmla="*/ 1 w 183"/>
                <a:gd name="T5" fmla="*/ 1 h 307"/>
                <a:gd name="T6" fmla="*/ 1 w 183"/>
                <a:gd name="T7" fmla="*/ 1 h 307"/>
                <a:gd name="T8" fmla="*/ 1 w 183"/>
                <a:gd name="T9" fmla="*/ 1 h 307"/>
                <a:gd name="T10" fmla="*/ 1 w 183"/>
                <a:gd name="T11" fmla="*/ 1 h 307"/>
                <a:gd name="T12" fmla="*/ 1 w 183"/>
                <a:gd name="T13" fmla="*/ 1 h 307"/>
                <a:gd name="T14" fmla="*/ 1 w 183"/>
                <a:gd name="T15" fmla="*/ 1 h 307"/>
                <a:gd name="T16" fmla="*/ 1 w 183"/>
                <a:gd name="T17" fmla="*/ 1 h 307"/>
                <a:gd name="T18" fmla="*/ 1 w 183"/>
                <a:gd name="T19" fmla="*/ 1 h 307"/>
                <a:gd name="T20" fmla="*/ 1 w 183"/>
                <a:gd name="T21" fmla="*/ 1 h 307"/>
                <a:gd name="T22" fmla="*/ 1 w 183"/>
                <a:gd name="T23" fmla="*/ 1 h 307"/>
                <a:gd name="T24" fmla="*/ 1 w 183"/>
                <a:gd name="T25" fmla="*/ 1 h 307"/>
                <a:gd name="T26" fmla="*/ 1 w 183"/>
                <a:gd name="T27" fmla="*/ 1 h 307"/>
                <a:gd name="T28" fmla="*/ 1 w 183"/>
                <a:gd name="T29" fmla="*/ 1 h 307"/>
                <a:gd name="T30" fmla="*/ 1 w 183"/>
                <a:gd name="T31" fmla="*/ 1 h 307"/>
                <a:gd name="T32" fmla="*/ 1 w 183"/>
                <a:gd name="T33" fmla="*/ 0 h 307"/>
                <a:gd name="T34" fmla="*/ 1 w 183"/>
                <a:gd name="T35" fmla="*/ 0 h 307"/>
                <a:gd name="T36" fmla="*/ 1 w 183"/>
                <a:gd name="T37" fmla="*/ 1 h 307"/>
                <a:gd name="T38" fmla="*/ 1 w 183"/>
                <a:gd name="T39" fmla="*/ 1 h 307"/>
                <a:gd name="T40" fmla="*/ 1 w 183"/>
                <a:gd name="T41" fmla="*/ 1 h 307"/>
                <a:gd name="T42" fmla="*/ 0 w 183"/>
                <a:gd name="T43" fmla="*/ 1 h 307"/>
                <a:gd name="T44" fmla="*/ 0 w 183"/>
                <a:gd name="T45" fmla="*/ 1 h 3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307"/>
                <a:gd name="T71" fmla="*/ 183 w 183"/>
                <a:gd name="T72" fmla="*/ 307 h 3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307">
                  <a:moveTo>
                    <a:pt x="0" y="72"/>
                  </a:moveTo>
                  <a:lnTo>
                    <a:pt x="9" y="72"/>
                  </a:lnTo>
                  <a:lnTo>
                    <a:pt x="18" y="72"/>
                  </a:lnTo>
                  <a:lnTo>
                    <a:pt x="28" y="68"/>
                  </a:lnTo>
                  <a:lnTo>
                    <a:pt x="37" y="68"/>
                  </a:lnTo>
                  <a:lnTo>
                    <a:pt x="43" y="65"/>
                  </a:lnTo>
                  <a:lnTo>
                    <a:pt x="53" y="65"/>
                  </a:lnTo>
                  <a:lnTo>
                    <a:pt x="59" y="62"/>
                  </a:lnTo>
                  <a:lnTo>
                    <a:pt x="65" y="59"/>
                  </a:lnTo>
                  <a:lnTo>
                    <a:pt x="71" y="53"/>
                  </a:lnTo>
                  <a:lnTo>
                    <a:pt x="81" y="50"/>
                  </a:lnTo>
                  <a:lnTo>
                    <a:pt x="87" y="44"/>
                  </a:lnTo>
                  <a:lnTo>
                    <a:pt x="90" y="34"/>
                  </a:lnTo>
                  <a:lnTo>
                    <a:pt x="96" y="28"/>
                  </a:lnTo>
                  <a:lnTo>
                    <a:pt x="99" y="19"/>
                  </a:lnTo>
                  <a:lnTo>
                    <a:pt x="102" y="10"/>
                  </a:lnTo>
                  <a:lnTo>
                    <a:pt x="105" y="0"/>
                  </a:lnTo>
                  <a:lnTo>
                    <a:pt x="183" y="0"/>
                  </a:lnTo>
                  <a:lnTo>
                    <a:pt x="183" y="307"/>
                  </a:lnTo>
                  <a:lnTo>
                    <a:pt x="81" y="307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3" name="Freeform 1050"/>
            <p:cNvSpPr>
              <a:spLocks noEditPoints="1"/>
            </p:cNvSpPr>
            <p:nvPr/>
          </p:nvSpPr>
          <p:spPr bwMode="auto">
            <a:xfrm>
              <a:off x="3739" y="3585"/>
              <a:ext cx="170" cy="184"/>
            </a:xfrm>
            <a:custGeom>
              <a:avLst/>
              <a:gdLst>
                <a:gd name="T0" fmla="*/ 1 w 301"/>
                <a:gd name="T1" fmla="*/ 1 h 317"/>
                <a:gd name="T2" fmla="*/ 1 w 301"/>
                <a:gd name="T3" fmla="*/ 1 h 317"/>
                <a:gd name="T4" fmla="*/ 1 w 301"/>
                <a:gd name="T5" fmla="*/ 1 h 317"/>
                <a:gd name="T6" fmla="*/ 1 w 301"/>
                <a:gd name="T7" fmla="*/ 1 h 317"/>
                <a:gd name="T8" fmla="*/ 1 w 301"/>
                <a:gd name="T9" fmla="*/ 1 h 317"/>
                <a:gd name="T10" fmla="*/ 1 w 301"/>
                <a:gd name="T11" fmla="*/ 1 h 317"/>
                <a:gd name="T12" fmla="*/ 1 w 301"/>
                <a:gd name="T13" fmla="*/ 1 h 317"/>
                <a:gd name="T14" fmla="*/ 1 w 301"/>
                <a:gd name="T15" fmla="*/ 1 h 317"/>
                <a:gd name="T16" fmla="*/ 1 w 301"/>
                <a:gd name="T17" fmla="*/ 1 h 317"/>
                <a:gd name="T18" fmla="*/ 1 w 301"/>
                <a:gd name="T19" fmla="*/ 1 h 317"/>
                <a:gd name="T20" fmla="*/ 1 w 301"/>
                <a:gd name="T21" fmla="*/ 1 h 317"/>
                <a:gd name="T22" fmla="*/ 1 w 301"/>
                <a:gd name="T23" fmla="*/ 1 h 317"/>
                <a:gd name="T24" fmla="*/ 1 w 301"/>
                <a:gd name="T25" fmla="*/ 1 h 317"/>
                <a:gd name="T26" fmla="*/ 1 w 301"/>
                <a:gd name="T27" fmla="*/ 1 h 317"/>
                <a:gd name="T28" fmla="*/ 1 w 301"/>
                <a:gd name="T29" fmla="*/ 1 h 317"/>
                <a:gd name="T30" fmla="*/ 1 w 301"/>
                <a:gd name="T31" fmla="*/ 1 h 317"/>
                <a:gd name="T32" fmla="*/ 0 w 301"/>
                <a:gd name="T33" fmla="*/ 1 h 317"/>
                <a:gd name="T34" fmla="*/ 1 w 301"/>
                <a:gd name="T35" fmla="*/ 1 h 317"/>
                <a:gd name="T36" fmla="*/ 1 w 301"/>
                <a:gd name="T37" fmla="*/ 1 h 317"/>
                <a:gd name="T38" fmla="*/ 1 w 301"/>
                <a:gd name="T39" fmla="*/ 1 h 317"/>
                <a:gd name="T40" fmla="*/ 1 w 301"/>
                <a:gd name="T41" fmla="*/ 1 h 317"/>
                <a:gd name="T42" fmla="*/ 1 w 301"/>
                <a:gd name="T43" fmla="*/ 0 h 317"/>
                <a:gd name="T44" fmla="*/ 1 w 301"/>
                <a:gd name="T45" fmla="*/ 1 h 317"/>
                <a:gd name="T46" fmla="*/ 1 w 301"/>
                <a:gd name="T47" fmla="*/ 1 h 317"/>
                <a:gd name="T48" fmla="*/ 1 w 301"/>
                <a:gd name="T49" fmla="*/ 1 h 317"/>
                <a:gd name="T50" fmla="*/ 1 w 301"/>
                <a:gd name="T51" fmla="*/ 1 h 317"/>
                <a:gd name="T52" fmla="*/ 1 w 301"/>
                <a:gd name="T53" fmla="*/ 1 h 317"/>
                <a:gd name="T54" fmla="*/ 1 w 301"/>
                <a:gd name="T55" fmla="*/ 1 h 317"/>
                <a:gd name="T56" fmla="*/ 1 w 301"/>
                <a:gd name="T57" fmla="*/ 1 h 317"/>
                <a:gd name="T58" fmla="*/ 1 w 301"/>
                <a:gd name="T59" fmla="*/ 1 h 317"/>
                <a:gd name="T60" fmla="*/ 1 w 301"/>
                <a:gd name="T61" fmla="*/ 1 h 317"/>
                <a:gd name="T62" fmla="*/ 1 w 301"/>
                <a:gd name="T63" fmla="*/ 1 h 317"/>
                <a:gd name="T64" fmla="*/ 1 w 301"/>
                <a:gd name="T65" fmla="*/ 1 h 317"/>
                <a:gd name="T66" fmla="*/ 1 w 301"/>
                <a:gd name="T67" fmla="*/ 1 h 317"/>
                <a:gd name="T68" fmla="*/ 1 w 301"/>
                <a:gd name="T69" fmla="*/ 1 h 317"/>
                <a:gd name="T70" fmla="*/ 1 w 301"/>
                <a:gd name="T71" fmla="*/ 1 h 317"/>
                <a:gd name="T72" fmla="*/ 1 w 301"/>
                <a:gd name="T73" fmla="*/ 1 h 317"/>
                <a:gd name="T74" fmla="*/ 1 w 301"/>
                <a:gd name="T75" fmla="*/ 1 h 317"/>
                <a:gd name="T76" fmla="*/ 1 w 301"/>
                <a:gd name="T77" fmla="*/ 1 h 317"/>
                <a:gd name="T78" fmla="*/ 1 w 301"/>
                <a:gd name="T79" fmla="*/ 1 h 317"/>
                <a:gd name="T80" fmla="*/ 1 w 301"/>
                <a:gd name="T81" fmla="*/ 1 h 317"/>
                <a:gd name="T82" fmla="*/ 1 w 301"/>
                <a:gd name="T83" fmla="*/ 1 h 317"/>
                <a:gd name="T84" fmla="*/ 1 w 301"/>
                <a:gd name="T85" fmla="*/ 1 h 317"/>
                <a:gd name="T86" fmla="*/ 1 w 301"/>
                <a:gd name="T87" fmla="*/ 1 h 317"/>
                <a:gd name="T88" fmla="*/ 1 w 301"/>
                <a:gd name="T89" fmla="*/ 1 h 317"/>
                <a:gd name="T90" fmla="*/ 1 w 301"/>
                <a:gd name="T91" fmla="*/ 1 h 317"/>
                <a:gd name="T92" fmla="*/ 1 w 301"/>
                <a:gd name="T93" fmla="*/ 1 h 317"/>
                <a:gd name="T94" fmla="*/ 1 w 301"/>
                <a:gd name="T95" fmla="*/ 1 h 317"/>
                <a:gd name="T96" fmla="*/ 1 w 301"/>
                <a:gd name="T97" fmla="*/ 1 h 317"/>
                <a:gd name="T98" fmla="*/ 1 w 301"/>
                <a:gd name="T99" fmla="*/ 1 h 317"/>
                <a:gd name="T100" fmla="*/ 1 w 301"/>
                <a:gd name="T101" fmla="*/ 1 h 317"/>
                <a:gd name="T102" fmla="*/ 1 w 301"/>
                <a:gd name="T103" fmla="*/ 1 h 317"/>
                <a:gd name="T104" fmla="*/ 1 w 301"/>
                <a:gd name="T105" fmla="*/ 1 h 317"/>
                <a:gd name="T106" fmla="*/ 1 w 301"/>
                <a:gd name="T107" fmla="*/ 1 h 317"/>
                <a:gd name="T108" fmla="*/ 1 w 301"/>
                <a:gd name="T109" fmla="*/ 1 h 317"/>
                <a:gd name="T110" fmla="*/ 1 w 301"/>
                <a:gd name="T111" fmla="*/ 1 h 317"/>
                <a:gd name="T112" fmla="*/ 1 w 301"/>
                <a:gd name="T113" fmla="*/ 1 h 317"/>
                <a:gd name="T114" fmla="*/ 1 w 301"/>
                <a:gd name="T115" fmla="*/ 1 h 317"/>
                <a:gd name="T116" fmla="*/ 1 w 301"/>
                <a:gd name="T117" fmla="*/ 1 h 317"/>
                <a:gd name="T118" fmla="*/ 1 w 301"/>
                <a:gd name="T119" fmla="*/ 1 h 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1"/>
                <a:gd name="T181" fmla="*/ 0 h 317"/>
                <a:gd name="T182" fmla="*/ 301 w 301"/>
                <a:gd name="T183" fmla="*/ 317 h 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1" h="317">
                  <a:moveTo>
                    <a:pt x="10" y="236"/>
                  </a:moveTo>
                  <a:lnTo>
                    <a:pt x="103" y="230"/>
                  </a:lnTo>
                  <a:lnTo>
                    <a:pt x="106" y="236"/>
                  </a:lnTo>
                  <a:lnTo>
                    <a:pt x="109" y="239"/>
                  </a:lnTo>
                  <a:lnTo>
                    <a:pt x="112" y="245"/>
                  </a:lnTo>
                  <a:lnTo>
                    <a:pt x="118" y="248"/>
                  </a:lnTo>
                  <a:lnTo>
                    <a:pt x="124" y="251"/>
                  </a:lnTo>
                  <a:lnTo>
                    <a:pt x="131" y="251"/>
                  </a:lnTo>
                  <a:lnTo>
                    <a:pt x="137" y="255"/>
                  </a:lnTo>
                  <a:lnTo>
                    <a:pt x="143" y="255"/>
                  </a:lnTo>
                  <a:lnTo>
                    <a:pt x="149" y="255"/>
                  </a:lnTo>
                  <a:lnTo>
                    <a:pt x="159" y="251"/>
                  </a:lnTo>
                  <a:lnTo>
                    <a:pt x="162" y="251"/>
                  </a:lnTo>
                  <a:lnTo>
                    <a:pt x="168" y="248"/>
                  </a:lnTo>
                  <a:lnTo>
                    <a:pt x="174" y="245"/>
                  </a:lnTo>
                  <a:lnTo>
                    <a:pt x="177" y="242"/>
                  </a:lnTo>
                  <a:lnTo>
                    <a:pt x="183" y="236"/>
                  </a:lnTo>
                  <a:lnTo>
                    <a:pt x="186" y="230"/>
                  </a:lnTo>
                  <a:lnTo>
                    <a:pt x="190" y="227"/>
                  </a:lnTo>
                  <a:lnTo>
                    <a:pt x="190" y="220"/>
                  </a:lnTo>
                  <a:lnTo>
                    <a:pt x="193" y="214"/>
                  </a:lnTo>
                  <a:lnTo>
                    <a:pt x="196" y="208"/>
                  </a:lnTo>
                  <a:lnTo>
                    <a:pt x="196" y="205"/>
                  </a:lnTo>
                  <a:lnTo>
                    <a:pt x="196" y="199"/>
                  </a:lnTo>
                  <a:lnTo>
                    <a:pt x="196" y="189"/>
                  </a:lnTo>
                  <a:lnTo>
                    <a:pt x="196" y="183"/>
                  </a:lnTo>
                  <a:lnTo>
                    <a:pt x="190" y="189"/>
                  </a:lnTo>
                  <a:lnTo>
                    <a:pt x="180" y="192"/>
                  </a:lnTo>
                  <a:lnTo>
                    <a:pt x="171" y="199"/>
                  </a:lnTo>
                  <a:lnTo>
                    <a:pt x="162" y="202"/>
                  </a:lnTo>
                  <a:lnTo>
                    <a:pt x="152" y="205"/>
                  </a:lnTo>
                  <a:lnTo>
                    <a:pt x="140" y="205"/>
                  </a:lnTo>
                  <a:lnTo>
                    <a:pt x="131" y="208"/>
                  </a:lnTo>
                  <a:lnTo>
                    <a:pt x="118" y="208"/>
                  </a:lnTo>
                  <a:lnTo>
                    <a:pt x="106" y="208"/>
                  </a:lnTo>
                  <a:lnTo>
                    <a:pt x="96" y="205"/>
                  </a:lnTo>
                  <a:lnTo>
                    <a:pt x="84" y="205"/>
                  </a:lnTo>
                  <a:lnTo>
                    <a:pt x="75" y="202"/>
                  </a:lnTo>
                  <a:lnTo>
                    <a:pt x="65" y="199"/>
                  </a:lnTo>
                  <a:lnTo>
                    <a:pt x="56" y="192"/>
                  </a:lnTo>
                  <a:lnTo>
                    <a:pt x="47" y="189"/>
                  </a:lnTo>
                  <a:lnTo>
                    <a:pt x="38" y="183"/>
                  </a:lnTo>
                  <a:lnTo>
                    <a:pt x="28" y="174"/>
                  </a:lnTo>
                  <a:lnTo>
                    <a:pt x="22" y="168"/>
                  </a:lnTo>
                  <a:lnTo>
                    <a:pt x="16" y="158"/>
                  </a:lnTo>
                  <a:lnTo>
                    <a:pt x="10" y="149"/>
                  </a:lnTo>
                  <a:lnTo>
                    <a:pt x="7" y="137"/>
                  </a:lnTo>
                  <a:lnTo>
                    <a:pt x="3" y="127"/>
                  </a:lnTo>
                  <a:lnTo>
                    <a:pt x="0" y="115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3" y="81"/>
                  </a:lnTo>
                  <a:lnTo>
                    <a:pt x="7" y="72"/>
                  </a:lnTo>
                  <a:lnTo>
                    <a:pt x="10" y="62"/>
                  </a:lnTo>
                  <a:lnTo>
                    <a:pt x="13" y="53"/>
                  </a:lnTo>
                  <a:lnTo>
                    <a:pt x="19" y="44"/>
                  </a:lnTo>
                  <a:lnTo>
                    <a:pt x="25" y="37"/>
                  </a:lnTo>
                  <a:lnTo>
                    <a:pt x="34" y="28"/>
                  </a:lnTo>
                  <a:lnTo>
                    <a:pt x="44" y="22"/>
                  </a:lnTo>
                  <a:lnTo>
                    <a:pt x="56" y="16"/>
                  </a:lnTo>
                  <a:lnTo>
                    <a:pt x="65" y="13"/>
                  </a:lnTo>
                  <a:lnTo>
                    <a:pt x="78" y="10"/>
                  </a:lnTo>
                  <a:lnTo>
                    <a:pt x="93" y="3"/>
                  </a:lnTo>
                  <a:lnTo>
                    <a:pt x="106" y="3"/>
                  </a:lnTo>
                  <a:lnTo>
                    <a:pt x="121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71" y="3"/>
                  </a:lnTo>
                  <a:lnTo>
                    <a:pt x="186" y="6"/>
                  </a:lnTo>
                  <a:lnTo>
                    <a:pt x="202" y="10"/>
                  </a:lnTo>
                  <a:lnTo>
                    <a:pt x="214" y="13"/>
                  </a:lnTo>
                  <a:lnTo>
                    <a:pt x="227" y="19"/>
                  </a:lnTo>
                  <a:lnTo>
                    <a:pt x="236" y="25"/>
                  </a:lnTo>
                  <a:lnTo>
                    <a:pt x="248" y="31"/>
                  </a:lnTo>
                  <a:lnTo>
                    <a:pt x="261" y="44"/>
                  </a:lnTo>
                  <a:lnTo>
                    <a:pt x="270" y="53"/>
                  </a:lnTo>
                  <a:lnTo>
                    <a:pt x="279" y="68"/>
                  </a:lnTo>
                  <a:lnTo>
                    <a:pt x="286" y="81"/>
                  </a:lnTo>
                  <a:lnTo>
                    <a:pt x="292" y="99"/>
                  </a:lnTo>
                  <a:lnTo>
                    <a:pt x="298" y="115"/>
                  </a:lnTo>
                  <a:lnTo>
                    <a:pt x="298" y="137"/>
                  </a:lnTo>
                  <a:lnTo>
                    <a:pt x="301" y="155"/>
                  </a:lnTo>
                  <a:lnTo>
                    <a:pt x="298" y="177"/>
                  </a:lnTo>
                  <a:lnTo>
                    <a:pt x="298" y="196"/>
                  </a:lnTo>
                  <a:lnTo>
                    <a:pt x="295" y="214"/>
                  </a:lnTo>
                  <a:lnTo>
                    <a:pt x="292" y="230"/>
                  </a:lnTo>
                  <a:lnTo>
                    <a:pt x="286" y="242"/>
                  </a:lnTo>
                  <a:lnTo>
                    <a:pt x="276" y="258"/>
                  </a:lnTo>
                  <a:lnTo>
                    <a:pt x="267" y="270"/>
                  </a:lnTo>
                  <a:lnTo>
                    <a:pt x="258" y="279"/>
                  </a:lnTo>
                  <a:lnTo>
                    <a:pt x="242" y="289"/>
                  </a:lnTo>
                  <a:lnTo>
                    <a:pt x="233" y="295"/>
                  </a:lnTo>
                  <a:lnTo>
                    <a:pt x="224" y="301"/>
                  </a:lnTo>
                  <a:lnTo>
                    <a:pt x="211" y="304"/>
                  </a:lnTo>
                  <a:lnTo>
                    <a:pt x="199" y="310"/>
                  </a:lnTo>
                  <a:lnTo>
                    <a:pt x="186" y="310"/>
                  </a:lnTo>
                  <a:lnTo>
                    <a:pt x="174" y="313"/>
                  </a:lnTo>
                  <a:lnTo>
                    <a:pt x="162" y="317"/>
                  </a:lnTo>
                  <a:lnTo>
                    <a:pt x="149" y="317"/>
                  </a:lnTo>
                  <a:lnTo>
                    <a:pt x="137" y="317"/>
                  </a:lnTo>
                  <a:lnTo>
                    <a:pt x="124" y="313"/>
                  </a:lnTo>
                  <a:lnTo>
                    <a:pt x="112" y="313"/>
                  </a:lnTo>
                  <a:lnTo>
                    <a:pt x="103" y="310"/>
                  </a:lnTo>
                  <a:lnTo>
                    <a:pt x="93" y="310"/>
                  </a:lnTo>
                  <a:lnTo>
                    <a:pt x="84" y="307"/>
                  </a:lnTo>
                  <a:lnTo>
                    <a:pt x="75" y="304"/>
                  </a:lnTo>
                  <a:lnTo>
                    <a:pt x="65" y="301"/>
                  </a:lnTo>
                  <a:lnTo>
                    <a:pt x="53" y="295"/>
                  </a:lnTo>
                  <a:lnTo>
                    <a:pt x="44" y="289"/>
                  </a:lnTo>
                  <a:lnTo>
                    <a:pt x="38" y="282"/>
                  </a:lnTo>
                  <a:lnTo>
                    <a:pt x="28" y="273"/>
                  </a:lnTo>
                  <a:lnTo>
                    <a:pt x="22" y="267"/>
                  </a:lnTo>
                  <a:lnTo>
                    <a:pt x="16" y="258"/>
                  </a:lnTo>
                  <a:lnTo>
                    <a:pt x="13" y="245"/>
                  </a:lnTo>
                  <a:lnTo>
                    <a:pt x="10" y="236"/>
                  </a:lnTo>
                  <a:close/>
                  <a:moveTo>
                    <a:pt x="149" y="65"/>
                  </a:moveTo>
                  <a:lnTo>
                    <a:pt x="143" y="65"/>
                  </a:lnTo>
                  <a:lnTo>
                    <a:pt x="137" y="65"/>
                  </a:lnTo>
                  <a:lnTo>
                    <a:pt x="134" y="65"/>
                  </a:lnTo>
                  <a:lnTo>
                    <a:pt x="127" y="68"/>
                  </a:lnTo>
                  <a:lnTo>
                    <a:pt x="124" y="68"/>
                  </a:lnTo>
                  <a:lnTo>
                    <a:pt x="121" y="72"/>
                  </a:lnTo>
                  <a:lnTo>
                    <a:pt x="118" y="75"/>
                  </a:lnTo>
                  <a:lnTo>
                    <a:pt x="115" y="75"/>
                  </a:lnTo>
                  <a:lnTo>
                    <a:pt x="112" y="78"/>
                  </a:lnTo>
                  <a:lnTo>
                    <a:pt x="109" y="81"/>
                  </a:lnTo>
                  <a:lnTo>
                    <a:pt x="106" y="87"/>
                  </a:lnTo>
                  <a:lnTo>
                    <a:pt x="106" y="90"/>
                  </a:lnTo>
                  <a:lnTo>
                    <a:pt x="103" y="93"/>
                  </a:lnTo>
                  <a:lnTo>
                    <a:pt x="103" y="96"/>
                  </a:lnTo>
                  <a:lnTo>
                    <a:pt x="103" y="103"/>
                  </a:lnTo>
                  <a:lnTo>
                    <a:pt x="103" y="109"/>
                  </a:lnTo>
                  <a:lnTo>
                    <a:pt x="103" y="112"/>
                  </a:lnTo>
                  <a:lnTo>
                    <a:pt x="103" y="115"/>
                  </a:lnTo>
                  <a:lnTo>
                    <a:pt x="103" y="118"/>
                  </a:lnTo>
                  <a:lnTo>
                    <a:pt x="103" y="121"/>
                  </a:lnTo>
                  <a:lnTo>
                    <a:pt x="106" y="127"/>
                  </a:lnTo>
                  <a:lnTo>
                    <a:pt x="109" y="130"/>
                  </a:lnTo>
                  <a:lnTo>
                    <a:pt x="109" y="134"/>
                  </a:lnTo>
                  <a:lnTo>
                    <a:pt x="112" y="137"/>
                  </a:lnTo>
                  <a:lnTo>
                    <a:pt x="115" y="140"/>
                  </a:lnTo>
                  <a:lnTo>
                    <a:pt x="118" y="140"/>
                  </a:lnTo>
                  <a:lnTo>
                    <a:pt x="121" y="143"/>
                  </a:lnTo>
                  <a:lnTo>
                    <a:pt x="124" y="146"/>
                  </a:lnTo>
                  <a:lnTo>
                    <a:pt x="131" y="146"/>
                  </a:lnTo>
                  <a:lnTo>
                    <a:pt x="134" y="146"/>
                  </a:lnTo>
                  <a:lnTo>
                    <a:pt x="140" y="146"/>
                  </a:lnTo>
                  <a:lnTo>
                    <a:pt x="143" y="149"/>
                  </a:lnTo>
                  <a:lnTo>
                    <a:pt x="149" y="146"/>
                  </a:lnTo>
                  <a:lnTo>
                    <a:pt x="155" y="146"/>
                  </a:lnTo>
                  <a:lnTo>
                    <a:pt x="162" y="146"/>
                  </a:lnTo>
                  <a:lnTo>
                    <a:pt x="165" y="146"/>
                  </a:lnTo>
                  <a:lnTo>
                    <a:pt x="171" y="143"/>
                  </a:lnTo>
                  <a:lnTo>
                    <a:pt x="174" y="140"/>
                  </a:lnTo>
                  <a:lnTo>
                    <a:pt x="177" y="140"/>
                  </a:lnTo>
                  <a:lnTo>
                    <a:pt x="180" y="137"/>
                  </a:lnTo>
                  <a:lnTo>
                    <a:pt x="183" y="134"/>
                  </a:lnTo>
                  <a:lnTo>
                    <a:pt x="186" y="130"/>
                  </a:lnTo>
                  <a:lnTo>
                    <a:pt x="190" y="127"/>
                  </a:lnTo>
                  <a:lnTo>
                    <a:pt x="190" y="121"/>
                  </a:lnTo>
                  <a:lnTo>
                    <a:pt x="193" y="118"/>
                  </a:lnTo>
                  <a:lnTo>
                    <a:pt x="193" y="115"/>
                  </a:lnTo>
                  <a:lnTo>
                    <a:pt x="193" y="109"/>
                  </a:lnTo>
                  <a:lnTo>
                    <a:pt x="193" y="106"/>
                  </a:lnTo>
                  <a:lnTo>
                    <a:pt x="193" y="99"/>
                  </a:lnTo>
                  <a:lnTo>
                    <a:pt x="193" y="96"/>
                  </a:lnTo>
                  <a:lnTo>
                    <a:pt x="193" y="93"/>
                  </a:lnTo>
                  <a:lnTo>
                    <a:pt x="190" y="90"/>
                  </a:lnTo>
                  <a:lnTo>
                    <a:pt x="186" y="87"/>
                  </a:lnTo>
                  <a:lnTo>
                    <a:pt x="186" y="84"/>
                  </a:lnTo>
                  <a:lnTo>
                    <a:pt x="183" y="81"/>
                  </a:lnTo>
                  <a:lnTo>
                    <a:pt x="180" y="78"/>
                  </a:lnTo>
                  <a:lnTo>
                    <a:pt x="177" y="75"/>
                  </a:lnTo>
                  <a:lnTo>
                    <a:pt x="174" y="72"/>
                  </a:lnTo>
                  <a:lnTo>
                    <a:pt x="168" y="68"/>
                  </a:lnTo>
                  <a:lnTo>
                    <a:pt x="165" y="68"/>
                  </a:lnTo>
                  <a:lnTo>
                    <a:pt x="162" y="65"/>
                  </a:lnTo>
                  <a:lnTo>
                    <a:pt x="159" y="65"/>
                  </a:lnTo>
                  <a:lnTo>
                    <a:pt x="152" y="65"/>
                  </a:lnTo>
                  <a:lnTo>
                    <a:pt x="149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4" name="Freeform 1051"/>
            <p:cNvSpPr>
              <a:spLocks noEditPoints="1"/>
            </p:cNvSpPr>
            <p:nvPr/>
          </p:nvSpPr>
          <p:spPr bwMode="auto">
            <a:xfrm>
              <a:off x="3923" y="3589"/>
              <a:ext cx="168" cy="174"/>
            </a:xfrm>
            <a:custGeom>
              <a:avLst/>
              <a:gdLst>
                <a:gd name="T0" fmla="*/ 0 w 298"/>
                <a:gd name="T1" fmla="*/ 1 h 301"/>
                <a:gd name="T2" fmla="*/ 1 w 298"/>
                <a:gd name="T3" fmla="*/ 0 h 301"/>
                <a:gd name="T4" fmla="*/ 1 w 298"/>
                <a:gd name="T5" fmla="*/ 0 h 301"/>
                <a:gd name="T6" fmla="*/ 1 w 298"/>
                <a:gd name="T7" fmla="*/ 1 h 301"/>
                <a:gd name="T8" fmla="*/ 1 w 298"/>
                <a:gd name="T9" fmla="*/ 1 h 301"/>
                <a:gd name="T10" fmla="*/ 1 w 298"/>
                <a:gd name="T11" fmla="*/ 1 h 301"/>
                <a:gd name="T12" fmla="*/ 1 w 298"/>
                <a:gd name="T13" fmla="*/ 1 h 301"/>
                <a:gd name="T14" fmla="*/ 1 w 298"/>
                <a:gd name="T15" fmla="*/ 1 h 301"/>
                <a:gd name="T16" fmla="*/ 1 w 298"/>
                <a:gd name="T17" fmla="*/ 1 h 301"/>
                <a:gd name="T18" fmla="*/ 1 w 298"/>
                <a:gd name="T19" fmla="*/ 1 h 301"/>
                <a:gd name="T20" fmla="*/ 0 w 298"/>
                <a:gd name="T21" fmla="*/ 1 h 301"/>
                <a:gd name="T22" fmla="*/ 0 w 298"/>
                <a:gd name="T23" fmla="*/ 1 h 301"/>
                <a:gd name="T24" fmla="*/ 1 w 298"/>
                <a:gd name="T25" fmla="*/ 1 h 301"/>
                <a:gd name="T26" fmla="*/ 1 w 298"/>
                <a:gd name="T27" fmla="*/ 1 h 301"/>
                <a:gd name="T28" fmla="*/ 1 w 298"/>
                <a:gd name="T29" fmla="*/ 1 h 301"/>
                <a:gd name="T30" fmla="*/ 1 w 298"/>
                <a:gd name="T31" fmla="*/ 1 h 3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8"/>
                <a:gd name="T49" fmla="*/ 0 h 301"/>
                <a:gd name="T50" fmla="*/ 298 w 298"/>
                <a:gd name="T51" fmla="*/ 301 h 3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8" h="301">
                  <a:moveTo>
                    <a:pt x="0" y="168"/>
                  </a:moveTo>
                  <a:lnTo>
                    <a:pt x="161" y="0"/>
                  </a:lnTo>
                  <a:lnTo>
                    <a:pt x="257" y="0"/>
                  </a:lnTo>
                  <a:lnTo>
                    <a:pt x="257" y="171"/>
                  </a:lnTo>
                  <a:lnTo>
                    <a:pt x="298" y="171"/>
                  </a:lnTo>
                  <a:lnTo>
                    <a:pt x="298" y="239"/>
                  </a:lnTo>
                  <a:lnTo>
                    <a:pt x="257" y="239"/>
                  </a:lnTo>
                  <a:lnTo>
                    <a:pt x="257" y="301"/>
                  </a:lnTo>
                  <a:lnTo>
                    <a:pt x="158" y="301"/>
                  </a:lnTo>
                  <a:lnTo>
                    <a:pt x="158" y="239"/>
                  </a:lnTo>
                  <a:lnTo>
                    <a:pt x="0" y="239"/>
                  </a:lnTo>
                  <a:lnTo>
                    <a:pt x="0" y="168"/>
                  </a:lnTo>
                  <a:close/>
                  <a:moveTo>
                    <a:pt x="77" y="171"/>
                  </a:moveTo>
                  <a:lnTo>
                    <a:pt x="158" y="171"/>
                  </a:lnTo>
                  <a:lnTo>
                    <a:pt x="158" y="81"/>
                  </a:lnTo>
                  <a:lnTo>
                    <a:pt x="77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5" name="Freeform 1052"/>
            <p:cNvSpPr>
              <a:spLocks/>
            </p:cNvSpPr>
            <p:nvPr/>
          </p:nvSpPr>
          <p:spPr bwMode="auto">
            <a:xfrm>
              <a:off x="4107" y="3589"/>
              <a:ext cx="167" cy="180"/>
            </a:xfrm>
            <a:custGeom>
              <a:avLst/>
              <a:gdLst>
                <a:gd name="T0" fmla="*/ 1 w 297"/>
                <a:gd name="T1" fmla="*/ 1 h 311"/>
                <a:gd name="T2" fmla="*/ 1 w 297"/>
                <a:gd name="T3" fmla="*/ 1 h 311"/>
                <a:gd name="T4" fmla="*/ 1 w 297"/>
                <a:gd name="T5" fmla="*/ 1 h 311"/>
                <a:gd name="T6" fmla="*/ 1 w 297"/>
                <a:gd name="T7" fmla="*/ 1 h 311"/>
                <a:gd name="T8" fmla="*/ 1 w 297"/>
                <a:gd name="T9" fmla="*/ 1 h 311"/>
                <a:gd name="T10" fmla="*/ 1 w 297"/>
                <a:gd name="T11" fmla="*/ 1 h 311"/>
                <a:gd name="T12" fmla="*/ 1 w 297"/>
                <a:gd name="T13" fmla="*/ 1 h 311"/>
                <a:gd name="T14" fmla="*/ 1 w 297"/>
                <a:gd name="T15" fmla="*/ 1 h 311"/>
                <a:gd name="T16" fmla="*/ 1 w 297"/>
                <a:gd name="T17" fmla="*/ 1 h 311"/>
                <a:gd name="T18" fmla="*/ 1 w 297"/>
                <a:gd name="T19" fmla="*/ 1 h 311"/>
                <a:gd name="T20" fmla="*/ 1 w 297"/>
                <a:gd name="T21" fmla="*/ 1 h 311"/>
                <a:gd name="T22" fmla="*/ 1 w 297"/>
                <a:gd name="T23" fmla="*/ 1 h 311"/>
                <a:gd name="T24" fmla="*/ 1 w 297"/>
                <a:gd name="T25" fmla="*/ 1 h 311"/>
                <a:gd name="T26" fmla="*/ 1 w 297"/>
                <a:gd name="T27" fmla="*/ 1 h 311"/>
                <a:gd name="T28" fmla="*/ 1 w 297"/>
                <a:gd name="T29" fmla="*/ 1 h 311"/>
                <a:gd name="T30" fmla="*/ 1 w 297"/>
                <a:gd name="T31" fmla="*/ 1 h 311"/>
                <a:gd name="T32" fmla="*/ 1 w 297"/>
                <a:gd name="T33" fmla="*/ 1 h 311"/>
                <a:gd name="T34" fmla="*/ 1 w 297"/>
                <a:gd name="T35" fmla="*/ 1 h 311"/>
                <a:gd name="T36" fmla="*/ 1 w 297"/>
                <a:gd name="T37" fmla="*/ 1 h 311"/>
                <a:gd name="T38" fmla="*/ 1 w 297"/>
                <a:gd name="T39" fmla="*/ 1 h 311"/>
                <a:gd name="T40" fmla="*/ 1 w 297"/>
                <a:gd name="T41" fmla="*/ 1 h 311"/>
                <a:gd name="T42" fmla="*/ 1 w 297"/>
                <a:gd name="T43" fmla="*/ 1 h 311"/>
                <a:gd name="T44" fmla="*/ 0 w 297"/>
                <a:gd name="T45" fmla="*/ 1 h 311"/>
                <a:gd name="T46" fmla="*/ 1 w 297"/>
                <a:gd name="T47" fmla="*/ 1 h 311"/>
                <a:gd name="T48" fmla="*/ 1 w 297"/>
                <a:gd name="T49" fmla="*/ 1 h 311"/>
                <a:gd name="T50" fmla="*/ 1 w 297"/>
                <a:gd name="T51" fmla="*/ 1 h 311"/>
                <a:gd name="T52" fmla="*/ 1 w 297"/>
                <a:gd name="T53" fmla="*/ 1 h 311"/>
                <a:gd name="T54" fmla="*/ 1 w 297"/>
                <a:gd name="T55" fmla="*/ 1 h 311"/>
                <a:gd name="T56" fmla="*/ 1 w 297"/>
                <a:gd name="T57" fmla="*/ 1 h 311"/>
                <a:gd name="T58" fmla="*/ 1 w 297"/>
                <a:gd name="T59" fmla="*/ 1 h 311"/>
                <a:gd name="T60" fmla="*/ 1 w 297"/>
                <a:gd name="T61" fmla="*/ 1 h 311"/>
                <a:gd name="T62" fmla="*/ 1 w 297"/>
                <a:gd name="T63" fmla="*/ 1 h 311"/>
                <a:gd name="T64" fmla="*/ 1 w 297"/>
                <a:gd name="T65" fmla="*/ 1 h 311"/>
                <a:gd name="T66" fmla="*/ 1 w 297"/>
                <a:gd name="T67" fmla="*/ 1 h 311"/>
                <a:gd name="T68" fmla="*/ 1 w 297"/>
                <a:gd name="T69" fmla="*/ 1 h 311"/>
                <a:gd name="T70" fmla="*/ 1 w 297"/>
                <a:gd name="T71" fmla="*/ 1 h 311"/>
                <a:gd name="T72" fmla="*/ 1 w 297"/>
                <a:gd name="T73" fmla="*/ 1 h 311"/>
                <a:gd name="T74" fmla="*/ 1 w 297"/>
                <a:gd name="T75" fmla="*/ 1 h 311"/>
                <a:gd name="T76" fmla="*/ 1 w 297"/>
                <a:gd name="T77" fmla="*/ 1 h 311"/>
                <a:gd name="T78" fmla="*/ 1 w 297"/>
                <a:gd name="T79" fmla="*/ 1 h 311"/>
                <a:gd name="T80" fmla="*/ 1 w 297"/>
                <a:gd name="T81" fmla="*/ 1 h 311"/>
                <a:gd name="T82" fmla="*/ 1 w 297"/>
                <a:gd name="T83" fmla="*/ 1 h 3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7"/>
                <a:gd name="T127" fmla="*/ 0 h 311"/>
                <a:gd name="T128" fmla="*/ 297 w 297"/>
                <a:gd name="T129" fmla="*/ 311 h 3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7" h="311">
                  <a:moveTo>
                    <a:pt x="49" y="0"/>
                  </a:moveTo>
                  <a:lnTo>
                    <a:pt x="269" y="0"/>
                  </a:lnTo>
                  <a:lnTo>
                    <a:pt x="269" y="72"/>
                  </a:lnTo>
                  <a:lnTo>
                    <a:pt x="120" y="72"/>
                  </a:lnTo>
                  <a:lnTo>
                    <a:pt x="108" y="118"/>
                  </a:lnTo>
                  <a:lnTo>
                    <a:pt x="111" y="115"/>
                  </a:lnTo>
                  <a:lnTo>
                    <a:pt x="114" y="115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6" y="106"/>
                  </a:lnTo>
                  <a:lnTo>
                    <a:pt x="139" y="106"/>
                  </a:lnTo>
                  <a:lnTo>
                    <a:pt x="145" y="106"/>
                  </a:lnTo>
                  <a:lnTo>
                    <a:pt x="148" y="103"/>
                  </a:lnTo>
                  <a:lnTo>
                    <a:pt x="155" y="103"/>
                  </a:lnTo>
                  <a:lnTo>
                    <a:pt x="158" y="103"/>
                  </a:lnTo>
                  <a:lnTo>
                    <a:pt x="164" y="103"/>
                  </a:lnTo>
                  <a:lnTo>
                    <a:pt x="170" y="103"/>
                  </a:lnTo>
                  <a:lnTo>
                    <a:pt x="176" y="103"/>
                  </a:lnTo>
                  <a:lnTo>
                    <a:pt x="179" y="103"/>
                  </a:lnTo>
                  <a:lnTo>
                    <a:pt x="192" y="103"/>
                  </a:lnTo>
                  <a:lnTo>
                    <a:pt x="204" y="103"/>
                  </a:lnTo>
                  <a:lnTo>
                    <a:pt x="214" y="106"/>
                  </a:lnTo>
                  <a:lnTo>
                    <a:pt x="226" y="109"/>
                  </a:lnTo>
                  <a:lnTo>
                    <a:pt x="235" y="112"/>
                  </a:lnTo>
                  <a:lnTo>
                    <a:pt x="245" y="115"/>
                  </a:lnTo>
                  <a:lnTo>
                    <a:pt x="251" y="118"/>
                  </a:lnTo>
                  <a:lnTo>
                    <a:pt x="260" y="124"/>
                  </a:lnTo>
                  <a:lnTo>
                    <a:pt x="269" y="131"/>
                  </a:lnTo>
                  <a:lnTo>
                    <a:pt x="276" y="140"/>
                  </a:lnTo>
                  <a:lnTo>
                    <a:pt x="282" y="146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94" y="177"/>
                  </a:lnTo>
                  <a:lnTo>
                    <a:pt x="297" y="186"/>
                  </a:lnTo>
                  <a:lnTo>
                    <a:pt x="297" y="199"/>
                  </a:lnTo>
                  <a:lnTo>
                    <a:pt x="297" y="214"/>
                  </a:lnTo>
                  <a:lnTo>
                    <a:pt x="294" y="227"/>
                  </a:lnTo>
                  <a:lnTo>
                    <a:pt x="291" y="236"/>
                  </a:lnTo>
                  <a:lnTo>
                    <a:pt x="285" y="249"/>
                  </a:lnTo>
                  <a:lnTo>
                    <a:pt x="279" y="258"/>
                  </a:lnTo>
                  <a:lnTo>
                    <a:pt x="272" y="267"/>
                  </a:lnTo>
                  <a:lnTo>
                    <a:pt x="263" y="276"/>
                  </a:lnTo>
                  <a:lnTo>
                    <a:pt x="251" y="283"/>
                  </a:lnTo>
                  <a:lnTo>
                    <a:pt x="241" y="289"/>
                  </a:lnTo>
                  <a:lnTo>
                    <a:pt x="229" y="295"/>
                  </a:lnTo>
                  <a:lnTo>
                    <a:pt x="217" y="298"/>
                  </a:lnTo>
                  <a:lnTo>
                    <a:pt x="204" y="304"/>
                  </a:lnTo>
                  <a:lnTo>
                    <a:pt x="192" y="304"/>
                  </a:lnTo>
                  <a:lnTo>
                    <a:pt x="176" y="307"/>
                  </a:lnTo>
                  <a:lnTo>
                    <a:pt x="161" y="311"/>
                  </a:lnTo>
                  <a:lnTo>
                    <a:pt x="142" y="311"/>
                  </a:lnTo>
                  <a:lnTo>
                    <a:pt x="130" y="311"/>
                  </a:lnTo>
                  <a:lnTo>
                    <a:pt x="117" y="307"/>
                  </a:lnTo>
                  <a:lnTo>
                    <a:pt x="102" y="307"/>
                  </a:lnTo>
                  <a:lnTo>
                    <a:pt x="93" y="304"/>
                  </a:lnTo>
                  <a:lnTo>
                    <a:pt x="80" y="301"/>
                  </a:lnTo>
                  <a:lnTo>
                    <a:pt x="71" y="298"/>
                  </a:lnTo>
                  <a:lnTo>
                    <a:pt x="58" y="292"/>
                  </a:lnTo>
                  <a:lnTo>
                    <a:pt x="49" y="289"/>
                  </a:lnTo>
                  <a:lnTo>
                    <a:pt x="43" y="283"/>
                  </a:lnTo>
                  <a:lnTo>
                    <a:pt x="34" y="276"/>
                  </a:lnTo>
                  <a:lnTo>
                    <a:pt x="27" y="267"/>
                  </a:lnTo>
                  <a:lnTo>
                    <a:pt x="18" y="261"/>
                  </a:lnTo>
                  <a:lnTo>
                    <a:pt x="12" y="252"/>
                  </a:lnTo>
                  <a:lnTo>
                    <a:pt x="9" y="242"/>
                  </a:lnTo>
                  <a:lnTo>
                    <a:pt x="3" y="233"/>
                  </a:lnTo>
                  <a:lnTo>
                    <a:pt x="0" y="224"/>
                  </a:lnTo>
                  <a:lnTo>
                    <a:pt x="102" y="214"/>
                  </a:lnTo>
                  <a:lnTo>
                    <a:pt x="102" y="218"/>
                  </a:lnTo>
                  <a:lnTo>
                    <a:pt x="102" y="221"/>
                  </a:lnTo>
                  <a:lnTo>
                    <a:pt x="105" y="224"/>
                  </a:lnTo>
                  <a:lnTo>
                    <a:pt x="108" y="227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4" y="233"/>
                  </a:lnTo>
                  <a:lnTo>
                    <a:pt x="117" y="236"/>
                  </a:lnTo>
                  <a:lnTo>
                    <a:pt x="120" y="236"/>
                  </a:lnTo>
                  <a:lnTo>
                    <a:pt x="124" y="239"/>
                  </a:lnTo>
                  <a:lnTo>
                    <a:pt x="127" y="239"/>
                  </a:lnTo>
                  <a:lnTo>
                    <a:pt x="130" y="239"/>
                  </a:lnTo>
                  <a:lnTo>
                    <a:pt x="133" y="242"/>
                  </a:lnTo>
                  <a:lnTo>
                    <a:pt x="139" y="242"/>
                  </a:lnTo>
                  <a:lnTo>
                    <a:pt x="142" y="242"/>
                  </a:lnTo>
                  <a:lnTo>
                    <a:pt x="145" y="242"/>
                  </a:lnTo>
                  <a:lnTo>
                    <a:pt x="151" y="242"/>
                  </a:lnTo>
                  <a:lnTo>
                    <a:pt x="155" y="242"/>
                  </a:lnTo>
                  <a:lnTo>
                    <a:pt x="161" y="239"/>
                  </a:lnTo>
                  <a:lnTo>
                    <a:pt x="164" y="239"/>
                  </a:lnTo>
                  <a:lnTo>
                    <a:pt x="170" y="239"/>
                  </a:lnTo>
                  <a:lnTo>
                    <a:pt x="173" y="236"/>
                  </a:lnTo>
                  <a:lnTo>
                    <a:pt x="176" y="233"/>
                  </a:lnTo>
                  <a:lnTo>
                    <a:pt x="179" y="230"/>
                  </a:lnTo>
                  <a:lnTo>
                    <a:pt x="186" y="230"/>
                  </a:lnTo>
                  <a:lnTo>
                    <a:pt x="189" y="227"/>
                  </a:lnTo>
                  <a:lnTo>
                    <a:pt x="189" y="221"/>
                  </a:lnTo>
                  <a:lnTo>
                    <a:pt x="192" y="218"/>
                  </a:lnTo>
                  <a:lnTo>
                    <a:pt x="195" y="214"/>
                  </a:lnTo>
                  <a:lnTo>
                    <a:pt x="195" y="211"/>
                  </a:lnTo>
                  <a:lnTo>
                    <a:pt x="195" y="205"/>
                  </a:lnTo>
                  <a:lnTo>
                    <a:pt x="195" y="202"/>
                  </a:lnTo>
                  <a:lnTo>
                    <a:pt x="195" y="196"/>
                  </a:lnTo>
                  <a:lnTo>
                    <a:pt x="195" y="193"/>
                  </a:lnTo>
                  <a:lnTo>
                    <a:pt x="195" y="186"/>
                  </a:lnTo>
                  <a:lnTo>
                    <a:pt x="192" y="183"/>
                  </a:lnTo>
                  <a:lnTo>
                    <a:pt x="192" y="177"/>
                  </a:lnTo>
                  <a:lnTo>
                    <a:pt x="189" y="174"/>
                  </a:lnTo>
                  <a:lnTo>
                    <a:pt x="186" y="171"/>
                  </a:lnTo>
                  <a:lnTo>
                    <a:pt x="183" y="168"/>
                  </a:lnTo>
                  <a:lnTo>
                    <a:pt x="179" y="168"/>
                  </a:lnTo>
                  <a:lnTo>
                    <a:pt x="176" y="165"/>
                  </a:lnTo>
                  <a:lnTo>
                    <a:pt x="173" y="162"/>
                  </a:lnTo>
                  <a:lnTo>
                    <a:pt x="170" y="162"/>
                  </a:lnTo>
                  <a:lnTo>
                    <a:pt x="167" y="159"/>
                  </a:lnTo>
                  <a:lnTo>
                    <a:pt x="161" y="159"/>
                  </a:lnTo>
                  <a:lnTo>
                    <a:pt x="158" y="159"/>
                  </a:lnTo>
                  <a:lnTo>
                    <a:pt x="151" y="159"/>
                  </a:lnTo>
                  <a:lnTo>
                    <a:pt x="145" y="159"/>
                  </a:lnTo>
                  <a:lnTo>
                    <a:pt x="139" y="159"/>
                  </a:lnTo>
                  <a:lnTo>
                    <a:pt x="133" y="162"/>
                  </a:lnTo>
                  <a:lnTo>
                    <a:pt x="127" y="162"/>
                  </a:lnTo>
                  <a:lnTo>
                    <a:pt x="120" y="165"/>
                  </a:lnTo>
                  <a:lnTo>
                    <a:pt x="117" y="168"/>
                  </a:lnTo>
                  <a:lnTo>
                    <a:pt x="114" y="171"/>
                  </a:lnTo>
                  <a:lnTo>
                    <a:pt x="111" y="174"/>
                  </a:lnTo>
                  <a:lnTo>
                    <a:pt x="15" y="17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6" name="Rectangle 1053"/>
            <p:cNvSpPr>
              <a:spLocks noChangeArrowheads="1"/>
            </p:cNvSpPr>
            <p:nvPr/>
          </p:nvSpPr>
          <p:spPr bwMode="auto">
            <a:xfrm>
              <a:off x="4291" y="3677"/>
              <a:ext cx="76" cy="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2077" name="Freeform 1054"/>
            <p:cNvSpPr>
              <a:spLocks noEditPoints="1"/>
            </p:cNvSpPr>
            <p:nvPr/>
          </p:nvSpPr>
          <p:spPr bwMode="auto">
            <a:xfrm>
              <a:off x="4017" y="2729"/>
              <a:ext cx="781" cy="806"/>
            </a:xfrm>
            <a:custGeom>
              <a:avLst/>
              <a:gdLst>
                <a:gd name="T0" fmla="*/ 1 w 1386"/>
                <a:gd name="T1" fmla="*/ 1 h 1392"/>
                <a:gd name="T2" fmla="*/ 1 w 1386"/>
                <a:gd name="T3" fmla="*/ 1 h 1392"/>
                <a:gd name="T4" fmla="*/ 1 w 1386"/>
                <a:gd name="T5" fmla="*/ 1 h 1392"/>
                <a:gd name="T6" fmla="*/ 1 w 1386"/>
                <a:gd name="T7" fmla="*/ 1 h 1392"/>
                <a:gd name="T8" fmla="*/ 1 w 1386"/>
                <a:gd name="T9" fmla="*/ 1 h 1392"/>
                <a:gd name="T10" fmla="*/ 1 w 1386"/>
                <a:gd name="T11" fmla="*/ 1 h 1392"/>
                <a:gd name="T12" fmla="*/ 1 w 1386"/>
                <a:gd name="T13" fmla="*/ 1 h 1392"/>
                <a:gd name="T14" fmla="*/ 1 w 1386"/>
                <a:gd name="T15" fmla="*/ 1 h 1392"/>
                <a:gd name="T16" fmla="*/ 1 w 1386"/>
                <a:gd name="T17" fmla="*/ 1 h 1392"/>
                <a:gd name="T18" fmla="*/ 1 w 1386"/>
                <a:gd name="T19" fmla="*/ 1 h 1392"/>
                <a:gd name="T20" fmla="*/ 1 w 1386"/>
                <a:gd name="T21" fmla="*/ 1 h 1392"/>
                <a:gd name="T22" fmla="*/ 1 w 1386"/>
                <a:gd name="T23" fmla="*/ 1 h 1392"/>
                <a:gd name="T24" fmla="*/ 1 w 1386"/>
                <a:gd name="T25" fmla="*/ 1 h 1392"/>
                <a:gd name="T26" fmla="*/ 1 w 1386"/>
                <a:gd name="T27" fmla="*/ 1 h 1392"/>
                <a:gd name="T28" fmla="*/ 1 w 1386"/>
                <a:gd name="T29" fmla="*/ 1 h 1392"/>
                <a:gd name="T30" fmla="*/ 1 w 1386"/>
                <a:gd name="T31" fmla="*/ 1 h 1392"/>
                <a:gd name="T32" fmla="*/ 1 w 1386"/>
                <a:gd name="T33" fmla="*/ 1 h 1392"/>
                <a:gd name="T34" fmla="*/ 1 w 1386"/>
                <a:gd name="T35" fmla="*/ 1 h 1392"/>
                <a:gd name="T36" fmla="*/ 1 w 1386"/>
                <a:gd name="T37" fmla="*/ 1 h 1392"/>
                <a:gd name="T38" fmla="*/ 1 w 1386"/>
                <a:gd name="T39" fmla="*/ 1 h 1392"/>
                <a:gd name="T40" fmla="*/ 1 w 1386"/>
                <a:gd name="T41" fmla="*/ 1 h 1392"/>
                <a:gd name="T42" fmla="*/ 1 w 1386"/>
                <a:gd name="T43" fmla="*/ 1 h 1392"/>
                <a:gd name="T44" fmla="*/ 1 w 1386"/>
                <a:gd name="T45" fmla="*/ 1 h 1392"/>
                <a:gd name="T46" fmla="*/ 1 w 1386"/>
                <a:gd name="T47" fmla="*/ 1 h 1392"/>
                <a:gd name="T48" fmla="*/ 1 w 1386"/>
                <a:gd name="T49" fmla="*/ 1 h 1392"/>
                <a:gd name="T50" fmla="*/ 1 w 1386"/>
                <a:gd name="T51" fmla="*/ 1 h 1392"/>
                <a:gd name="T52" fmla="*/ 1 w 1386"/>
                <a:gd name="T53" fmla="*/ 1 h 1392"/>
                <a:gd name="T54" fmla="*/ 1 w 1386"/>
                <a:gd name="T55" fmla="*/ 1 h 1392"/>
                <a:gd name="T56" fmla="*/ 1 w 1386"/>
                <a:gd name="T57" fmla="*/ 1 h 1392"/>
                <a:gd name="T58" fmla="*/ 1 w 1386"/>
                <a:gd name="T59" fmla="*/ 1 h 1392"/>
                <a:gd name="T60" fmla="*/ 1 w 1386"/>
                <a:gd name="T61" fmla="*/ 1 h 1392"/>
                <a:gd name="T62" fmla="*/ 1 w 1386"/>
                <a:gd name="T63" fmla="*/ 1 h 1392"/>
                <a:gd name="T64" fmla="*/ 1 w 1386"/>
                <a:gd name="T65" fmla="*/ 1 h 1392"/>
                <a:gd name="T66" fmla="*/ 1 w 1386"/>
                <a:gd name="T67" fmla="*/ 1 h 1392"/>
                <a:gd name="T68" fmla="*/ 1 w 1386"/>
                <a:gd name="T69" fmla="*/ 1 h 1392"/>
                <a:gd name="T70" fmla="*/ 1 w 1386"/>
                <a:gd name="T71" fmla="*/ 1 h 1392"/>
                <a:gd name="T72" fmla="*/ 1 w 1386"/>
                <a:gd name="T73" fmla="*/ 1 h 1392"/>
                <a:gd name="T74" fmla="*/ 1 w 1386"/>
                <a:gd name="T75" fmla="*/ 1 h 1392"/>
                <a:gd name="T76" fmla="*/ 1 w 1386"/>
                <a:gd name="T77" fmla="*/ 1 h 1392"/>
                <a:gd name="T78" fmla="*/ 1 w 1386"/>
                <a:gd name="T79" fmla="*/ 1 h 1392"/>
                <a:gd name="T80" fmla="*/ 1 w 1386"/>
                <a:gd name="T81" fmla="*/ 1 h 1392"/>
                <a:gd name="T82" fmla="*/ 1 w 1386"/>
                <a:gd name="T83" fmla="*/ 1 h 1392"/>
                <a:gd name="T84" fmla="*/ 0 w 1386"/>
                <a:gd name="T85" fmla="*/ 1 h 1392"/>
                <a:gd name="T86" fmla="*/ 1 w 1386"/>
                <a:gd name="T87" fmla="*/ 1 h 1392"/>
                <a:gd name="T88" fmla="*/ 1 w 1386"/>
                <a:gd name="T89" fmla="*/ 1 h 1392"/>
                <a:gd name="T90" fmla="*/ 1 w 1386"/>
                <a:gd name="T91" fmla="*/ 1 h 1392"/>
                <a:gd name="T92" fmla="*/ 1 w 1386"/>
                <a:gd name="T93" fmla="*/ 1 h 1392"/>
                <a:gd name="T94" fmla="*/ 1 w 1386"/>
                <a:gd name="T95" fmla="*/ 1 h 1392"/>
                <a:gd name="T96" fmla="*/ 1 w 1386"/>
                <a:gd name="T97" fmla="*/ 1 h 1392"/>
                <a:gd name="T98" fmla="*/ 1 w 1386"/>
                <a:gd name="T99" fmla="*/ 1 h 1392"/>
                <a:gd name="T100" fmla="*/ 1 w 1386"/>
                <a:gd name="T101" fmla="*/ 0 h 1392"/>
                <a:gd name="T102" fmla="*/ 1 w 1386"/>
                <a:gd name="T103" fmla="*/ 1 h 1392"/>
                <a:gd name="T104" fmla="*/ 1 w 1386"/>
                <a:gd name="T105" fmla="*/ 1 h 1392"/>
                <a:gd name="T106" fmla="*/ 1 w 1386"/>
                <a:gd name="T107" fmla="*/ 1 h 1392"/>
                <a:gd name="T108" fmla="*/ 1 w 1386"/>
                <a:gd name="T109" fmla="*/ 1 h 1392"/>
                <a:gd name="T110" fmla="*/ 1 w 1386"/>
                <a:gd name="T111" fmla="*/ 1 h 1392"/>
                <a:gd name="T112" fmla="*/ 1 w 1386"/>
                <a:gd name="T113" fmla="*/ 1 h 1392"/>
                <a:gd name="T114" fmla="*/ 1 w 1386"/>
                <a:gd name="T115" fmla="*/ 1 h 1392"/>
                <a:gd name="T116" fmla="*/ 1 w 1386"/>
                <a:gd name="T117" fmla="*/ 1 h 13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6"/>
                <a:gd name="T178" fmla="*/ 0 h 1392"/>
                <a:gd name="T179" fmla="*/ 1386 w 1386"/>
                <a:gd name="T180" fmla="*/ 1392 h 13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6" h="1392">
                  <a:moveTo>
                    <a:pt x="1355" y="695"/>
                  </a:moveTo>
                  <a:lnTo>
                    <a:pt x="1355" y="729"/>
                  </a:lnTo>
                  <a:lnTo>
                    <a:pt x="1352" y="763"/>
                  </a:lnTo>
                  <a:lnTo>
                    <a:pt x="1349" y="797"/>
                  </a:lnTo>
                  <a:lnTo>
                    <a:pt x="1343" y="828"/>
                  </a:lnTo>
                  <a:lnTo>
                    <a:pt x="1333" y="862"/>
                  </a:lnTo>
                  <a:lnTo>
                    <a:pt x="1327" y="893"/>
                  </a:lnTo>
                  <a:lnTo>
                    <a:pt x="1315" y="924"/>
                  </a:lnTo>
                  <a:lnTo>
                    <a:pt x="1302" y="955"/>
                  </a:lnTo>
                  <a:lnTo>
                    <a:pt x="1274" y="1011"/>
                  </a:lnTo>
                  <a:lnTo>
                    <a:pt x="1243" y="1067"/>
                  </a:lnTo>
                  <a:lnTo>
                    <a:pt x="1203" y="1116"/>
                  </a:lnTo>
                  <a:lnTo>
                    <a:pt x="1163" y="1166"/>
                  </a:lnTo>
                  <a:lnTo>
                    <a:pt x="1113" y="1206"/>
                  </a:lnTo>
                  <a:lnTo>
                    <a:pt x="1064" y="1247"/>
                  </a:lnTo>
                  <a:lnTo>
                    <a:pt x="1036" y="1262"/>
                  </a:lnTo>
                  <a:lnTo>
                    <a:pt x="1008" y="1281"/>
                  </a:lnTo>
                  <a:lnTo>
                    <a:pt x="980" y="1293"/>
                  </a:lnTo>
                  <a:lnTo>
                    <a:pt x="952" y="1309"/>
                  </a:lnTo>
                  <a:lnTo>
                    <a:pt x="921" y="1318"/>
                  </a:lnTo>
                  <a:lnTo>
                    <a:pt x="890" y="1330"/>
                  </a:lnTo>
                  <a:lnTo>
                    <a:pt x="859" y="1340"/>
                  </a:lnTo>
                  <a:lnTo>
                    <a:pt x="828" y="1346"/>
                  </a:lnTo>
                  <a:lnTo>
                    <a:pt x="794" y="1352"/>
                  </a:lnTo>
                  <a:lnTo>
                    <a:pt x="763" y="1355"/>
                  </a:lnTo>
                  <a:lnTo>
                    <a:pt x="729" y="1358"/>
                  </a:lnTo>
                  <a:lnTo>
                    <a:pt x="695" y="1361"/>
                  </a:lnTo>
                  <a:lnTo>
                    <a:pt x="660" y="1358"/>
                  </a:lnTo>
                  <a:lnTo>
                    <a:pt x="626" y="1355"/>
                  </a:lnTo>
                  <a:lnTo>
                    <a:pt x="592" y="1352"/>
                  </a:lnTo>
                  <a:lnTo>
                    <a:pt x="561" y="1346"/>
                  </a:lnTo>
                  <a:lnTo>
                    <a:pt x="530" y="1340"/>
                  </a:lnTo>
                  <a:lnTo>
                    <a:pt x="496" y="1330"/>
                  </a:lnTo>
                  <a:lnTo>
                    <a:pt x="468" y="1318"/>
                  </a:lnTo>
                  <a:lnTo>
                    <a:pt x="437" y="1309"/>
                  </a:lnTo>
                  <a:lnTo>
                    <a:pt x="406" y="1293"/>
                  </a:lnTo>
                  <a:lnTo>
                    <a:pt x="378" y="1281"/>
                  </a:lnTo>
                  <a:lnTo>
                    <a:pt x="350" y="1262"/>
                  </a:lnTo>
                  <a:lnTo>
                    <a:pt x="326" y="1247"/>
                  </a:lnTo>
                  <a:lnTo>
                    <a:pt x="273" y="1206"/>
                  </a:lnTo>
                  <a:lnTo>
                    <a:pt x="226" y="1166"/>
                  </a:lnTo>
                  <a:lnTo>
                    <a:pt x="183" y="1116"/>
                  </a:lnTo>
                  <a:lnTo>
                    <a:pt x="146" y="1067"/>
                  </a:lnTo>
                  <a:lnTo>
                    <a:pt x="127" y="1039"/>
                  </a:lnTo>
                  <a:lnTo>
                    <a:pt x="112" y="1011"/>
                  </a:lnTo>
                  <a:lnTo>
                    <a:pt x="96" y="983"/>
                  </a:lnTo>
                  <a:lnTo>
                    <a:pt x="84" y="955"/>
                  </a:lnTo>
                  <a:lnTo>
                    <a:pt x="71" y="924"/>
                  </a:lnTo>
                  <a:lnTo>
                    <a:pt x="62" y="893"/>
                  </a:lnTo>
                  <a:lnTo>
                    <a:pt x="53" y="862"/>
                  </a:lnTo>
                  <a:lnTo>
                    <a:pt x="47" y="828"/>
                  </a:lnTo>
                  <a:lnTo>
                    <a:pt x="40" y="797"/>
                  </a:lnTo>
                  <a:lnTo>
                    <a:pt x="34" y="763"/>
                  </a:lnTo>
                  <a:lnTo>
                    <a:pt x="34" y="729"/>
                  </a:lnTo>
                  <a:lnTo>
                    <a:pt x="31" y="695"/>
                  </a:lnTo>
                  <a:lnTo>
                    <a:pt x="34" y="660"/>
                  </a:lnTo>
                  <a:lnTo>
                    <a:pt x="34" y="626"/>
                  </a:lnTo>
                  <a:lnTo>
                    <a:pt x="40" y="595"/>
                  </a:lnTo>
                  <a:lnTo>
                    <a:pt x="47" y="561"/>
                  </a:lnTo>
                  <a:lnTo>
                    <a:pt x="53" y="530"/>
                  </a:lnTo>
                  <a:lnTo>
                    <a:pt x="62" y="499"/>
                  </a:lnTo>
                  <a:lnTo>
                    <a:pt x="71" y="468"/>
                  </a:lnTo>
                  <a:lnTo>
                    <a:pt x="84" y="437"/>
                  </a:lnTo>
                  <a:lnTo>
                    <a:pt x="112" y="378"/>
                  </a:lnTo>
                  <a:lnTo>
                    <a:pt x="146" y="325"/>
                  </a:lnTo>
                  <a:lnTo>
                    <a:pt x="183" y="273"/>
                  </a:lnTo>
                  <a:lnTo>
                    <a:pt x="226" y="226"/>
                  </a:lnTo>
                  <a:lnTo>
                    <a:pt x="273" y="183"/>
                  </a:lnTo>
                  <a:lnTo>
                    <a:pt x="326" y="146"/>
                  </a:lnTo>
                  <a:lnTo>
                    <a:pt x="350" y="127"/>
                  </a:lnTo>
                  <a:lnTo>
                    <a:pt x="378" y="111"/>
                  </a:lnTo>
                  <a:lnTo>
                    <a:pt x="406" y="96"/>
                  </a:lnTo>
                  <a:lnTo>
                    <a:pt x="437" y="84"/>
                  </a:lnTo>
                  <a:lnTo>
                    <a:pt x="468" y="71"/>
                  </a:lnTo>
                  <a:lnTo>
                    <a:pt x="496" y="62"/>
                  </a:lnTo>
                  <a:lnTo>
                    <a:pt x="530" y="53"/>
                  </a:lnTo>
                  <a:lnTo>
                    <a:pt x="561" y="43"/>
                  </a:lnTo>
                  <a:lnTo>
                    <a:pt x="592" y="37"/>
                  </a:lnTo>
                  <a:lnTo>
                    <a:pt x="626" y="34"/>
                  </a:lnTo>
                  <a:lnTo>
                    <a:pt x="660" y="31"/>
                  </a:lnTo>
                  <a:lnTo>
                    <a:pt x="695" y="31"/>
                  </a:lnTo>
                  <a:lnTo>
                    <a:pt x="729" y="31"/>
                  </a:lnTo>
                  <a:lnTo>
                    <a:pt x="763" y="34"/>
                  </a:lnTo>
                  <a:lnTo>
                    <a:pt x="794" y="37"/>
                  </a:lnTo>
                  <a:lnTo>
                    <a:pt x="828" y="43"/>
                  </a:lnTo>
                  <a:lnTo>
                    <a:pt x="859" y="53"/>
                  </a:lnTo>
                  <a:lnTo>
                    <a:pt x="890" y="62"/>
                  </a:lnTo>
                  <a:lnTo>
                    <a:pt x="921" y="71"/>
                  </a:lnTo>
                  <a:lnTo>
                    <a:pt x="952" y="84"/>
                  </a:lnTo>
                  <a:lnTo>
                    <a:pt x="980" y="96"/>
                  </a:lnTo>
                  <a:lnTo>
                    <a:pt x="1008" y="111"/>
                  </a:lnTo>
                  <a:lnTo>
                    <a:pt x="1036" y="127"/>
                  </a:lnTo>
                  <a:lnTo>
                    <a:pt x="1064" y="146"/>
                  </a:lnTo>
                  <a:lnTo>
                    <a:pt x="1113" y="183"/>
                  </a:lnTo>
                  <a:lnTo>
                    <a:pt x="1163" y="226"/>
                  </a:lnTo>
                  <a:lnTo>
                    <a:pt x="1203" y="273"/>
                  </a:lnTo>
                  <a:lnTo>
                    <a:pt x="1243" y="325"/>
                  </a:lnTo>
                  <a:lnTo>
                    <a:pt x="1274" y="378"/>
                  </a:lnTo>
                  <a:lnTo>
                    <a:pt x="1302" y="437"/>
                  </a:lnTo>
                  <a:lnTo>
                    <a:pt x="1315" y="468"/>
                  </a:lnTo>
                  <a:lnTo>
                    <a:pt x="1327" y="499"/>
                  </a:lnTo>
                  <a:lnTo>
                    <a:pt x="1333" y="530"/>
                  </a:lnTo>
                  <a:lnTo>
                    <a:pt x="1343" y="561"/>
                  </a:lnTo>
                  <a:lnTo>
                    <a:pt x="1349" y="595"/>
                  </a:lnTo>
                  <a:lnTo>
                    <a:pt x="1352" y="626"/>
                  </a:lnTo>
                  <a:lnTo>
                    <a:pt x="1355" y="660"/>
                  </a:lnTo>
                  <a:lnTo>
                    <a:pt x="1355" y="695"/>
                  </a:lnTo>
                  <a:close/>
                  <a:moveTo>
                    <a:pt x="1386" y="695"/>
                  </a:moveTo>
                  <a:lnTo>
                    <a:pt x="1386" y="732"/>
                  </a:lnTo>
                  <a:lnTo>
                    <a:pt x="1383" y="766"/>
                  </a:lnTo>
                  <a:lnTo>
                    <a:pt x="1380" y="800"/>
                  </a:lnTo>
                  <a:lnTo>
                    <a:pt x="1374" y="834"/>
                  </a:lnTo>
                  <a:lnTo>
                    <a:pt x="1364" y="868"/>
                  </a:lnTo>
                  <a:lnTo>
                    <a:pt x="1355" y="902"/>
                  </a:lnTo>
                  <a:lnTo>
                    <a:pt x="1346" y="933"/>
                  </a:lnTo>
                  <a:lnTo>
                    <a:pt x="1333" y="964"/>
                  </a:lnTo>
                  <a:lnTo>
                    <a:pt x="1318" y="995"/>
                  </a:lnTo>
                  <a:lnTo>
                    <a:pt x="1302" y="1026"/>
                  </a:lnTo>
                  <a:lnTo>
                    <a:pt x="1287" y="1054"/>
                  </a:lnTo>
                  <a:lnTo>
                    <a:pt x="1268" y="1085"/>
                  </a:lnTo>
                  <a:lnTo>
                    <a:pt x="1250" y="1110"/>
                  </a:lnTo>
                  <a:lnTo>
                    <a:pt x="1228" y="1138"/>
                  </a:lnTo>
                  <a:lnTo>
                    <a:pt x="1206" y="1163"/>
                  </a:lnTo>
                  <a:lnTo>
                    <a:pt x="1185" y="1188"/>
                  </a:lnTo>
                  <a:lnTo>
                    <a:pt x="1160" y="1209"/>
                  </a:lnTo>
                  <a:lnTo>
                    <a:pt x="1135" y="1231"/>
                  </a:lnTo>
                  <a:lnTo>
                    <a:pt x="1107" y="1253"/>
                  </a:lnTo>
                  <a:lnTo>
                    <a:pt x="1082" y="1271"/>
                  </a:lnTo>
                  <a:lnTo>
                    <a:pt x="1054" y="1290"/>
                  </a:lnTo>
                  <a:lnTo>
                    <a:pt x="1023" y="1309"/>
                  </a:lnTo>
                  <a:lnTo>
                    <a:pt x="995" y="1324"/>
                  </a:lnTo>
                  <a:lnTo>
                    <a:pt x="964" y="1337"/>
                  </a:lnTo>
                  <a:lnTo>
                    <a:pt x="930" y="1349"/>
                  </a:lnTo>
                  <a:lnTo>
                    <a:pt x="899" y="1361"/>
                  </a:lnTo>
                  <a:lnTo>
                    <a:pt x="865" y="1371"/>
                  </a:lnTo>
                  <a:lnTo>
                    <a:pt x="834" y="1377"/>
                  </a:lnTo>
                  <a:lnTo>
                    <a:pt x="800" y="1383"/>
                  </a:lnTo>
                  <a:lnTo>
                    <a:pt x="766" y="1389"/>
                  </a:lnTo>
                  <a:lnTo>
                    <a:pt x="729" y="1389"/>
                  </a:lnTo>
                  <a:lnTo>
                    <a:pt x="695" y="1392"/>
                  </a:lnTo>
                  <a:lnTo>
                    <a:pt x="657" y="1389"/>
                  </a:lnTo>
                  <a:lnTo>
                    <a:pt x="623" y="1389"/>
                  </a:lnTo>
                  <a:lnTo>
                    <a:pt x="589" y="1383"/>
                  </a:lnTo>
                  <a:lnTo>
                    <a:pt x="555" y="1377"/>
                  </a:lnTo>
                  <a:lnTo>
                    <a:pt x="521" y="1371"/>
                  </a:lnTo>
                  <a:lnTo>
                    <a:pt x="487" y="1361"/>
                  </a:lnTo>
                  <a:lnTo>
                    <a:pt x="456" y="1349"/>
                  </a:lnTo>
                  <a:lnTo>
                    <a:pt x="425" y="1337"/>
                  </a:lnTo>
                  <a:lnTo>
                    <a:pt x="394" y="1324"/>
                  </a:lnTo>
                  <a:lnTo>
                    <a:pt x="363" y="1309"/>
                  </a:lnTo>
                  <a:lnTo>
                    <a:pt x="335" y="1290"/>
                  </a:lnTo>
                  <a:lnTo>
                    <a:pt x="307" y="1271"/>
                  </a:lnTo>
                  <a:lnTo>
                    <a:pt x="279" y="1253"/>
                  </a:lnTo>
                  <a:lnTo>
                    <a:pt x="254" y="1231"/>
                  </a:lnTo>
                  <a:lnTo>
                    <a:pt x="229" y="1209"/>
                  </a:lnTo>
                  <a:lnTo>
                    <a:pt x="205" y="1188"/>
                  </a:lnTo>
                  <a:lnTo>
                    <a:pt x="180" y="1163"/>
                  </a:lnTo>
                  <a:lnTo>
                    <a:pt x="158" y="1138"/>
                  </a:lnTo>
                  <a:lnTo>
                    <a:pt x="140" y="1110"/>
                  </a:lnTo>
                  <a:lnTo>
                    <a:pt x="118" y="1085"/>
                  </a:lnTo>
                  <a:lnTo>
                    <a:pt x="102" y="1054"/>
                  </a:lnTo>
                  <a:lnTo>
                    <a:pt x="84" y="1026"/>
                  </a:lnTo>
                  <a:lnTo>
                    <a:pt x="68" y="995"/>
                  </a:lnTo>
                  <a:lnTo>
                    <a:pt x="56" y="964"/>
                  </a:lnTo>
                  <a:lnTo>
                    <a:pt x="43" y="933"/>
                  </a:lnTo>
                  <a:lnTo>
                    <a:pt x="31" y="902"/>
                  </a:lnTo>
                  <a:lnTo>
                    <a:pt x="22" y="868"/>
                  </a:lnTo>
                  <a:lnTo>
                    <a:pt x="16" y="834"/>
                  </a:lnTo>
                  <a:lnTo>
                    <a:pt x="9" y="800"/>
                  </a:lnTo>
                  <a:lnTo>
                    <a:pt x="3" y="766"/>
                  </a:lnTo>
                  <a:lnTo>
                    <a:pt x="0" y="732"/>
                  </a:lnTo>
                  <a:lnTo>
                    <a:pt x="0" y="695"/>
                  </a:lnTo>
                  <a:lnTo>
                    <a:pt x="0" y="660"/>
                  </a:lnTo>
                  <a:lnTo>
                    <a:pt x="3" y="623"/>
                  </a:lnTo>
                  <a:lnTo>
                    <a:pt x="9" y="589"/>
                  </a:lnTo>
                  <a:lnTo>
                    <a:pt x="16" y="555"/>
                  </a:lnTo>
                  <a:lnTo>
                    <a:pt x="22" y="521"/>
                  </a:lnTo>
                  <a:lnTo>
                    <a:pt x="31" y="490"/>
                  </a:lnTo>
                  <a:lnTo>
                    <a:pt x="43" y="456"/>
                  </a:lnTo>
                  <a:lnTo>
                    <a:pt x="56" y="425"/>
                  </a:lnTo>
                  <a:lnTo>
                    <a:pt x="68" y="394"/>
                  </a:lnTo>
                  <a:lnTo>
                    <a:pt x="84" y="363"/>
                  </a:lnTo>
                  <a:lnTo>
                    <a:pt x="102" y="335"/>
                  </a:lnTo>
                  <a:lnTo>
                    <a:pt x="118" y="307"/>
                  </a:lnTo>
                  <a:lnTo>
                    <a:pt x="140" y="279"/>
                  </a:lnTo>
                  <a:lnTo>
                    <a:pt x="158" y="254"/>
                  </a:lnTo>
                  <a:lnTo>
                    <a:pt x="180" y="226"/>
                  </a:lnTo>
                  <a:lnTo>
                    <a:pt x="205" y="205"/>
                  </a:lnTo>
                  <a:lnTo>
                    <a:pt x="229" y="180"/>
                  </a:lnTo>
                  <a:lnTo>
                    <a:pt x="254" y="158"/>
                  </a:lnTo>
                  <a:lnTo>
                    <a:pt x="279" y="139"/>
                  </a:lnTo>
                  <a:lnTo>
                    <a:pt x="307" y="118"/>
                  </a:lnTo>
                  <a:lnTo>
                    <a:pt x="335" y="99"/>
                  </a:lnTo>
                  <a:lnTo>
                    <a:pt x="363" y="84"/>
                  </a:lnTo>
                  <a:lnTo>
                    <a:pt x="394" y="68"/>
                  </a:lnTo>
                  <a:lnTo>
                    <a:pt x="425" y="53"/>
                  </a:lnTo>
                  <a:lnTo>
                    <a:pt x="456" y="40"/>
                  </a:lnTo>
                  <a:lnTo>
                    <a:pt x="487" y="31"/>
                  </a:lnTo>
                  <a:lnTo>
                    <a:pt x="521" y="22"/>
                  </a:lnTo>
                  <a:lnTo>
                    <a:pt x="555" y="12"/>
                  </a:lnTo>
                  <a:lnTo>
                    <a:pt x="589" y="6"/>
                  </a:lnTo>
                  <a:lnTo>
                    <a:pt x="623" y="3"/>
                  </a:lnTo>
                  <a:lnTo>
                    <a:pt x="657" y="0"/>
                  </a:lnTo>
                  <a:lnTo>
                    <a:pt x="695" y="0"/>
                  </a:lnTo>
                  <a:lnTo>
                    <a:pt x="729" y="0"/>
                  </a:lnTo>
                  <a:lnTo>
                    <a:pt x="766" y="3"/>
                  </a:lnTo>
                  <a:lnTo>
                    <a:pt x="800" y="6"/>
                  </a:lnTo>
                  <a:lnTo>
                    <a:pt x="834" y="12"/>
                  </a:lnTo>
                  <a:lnTo>
                    <a:pt x="865" y="22"/>
                  </a:lnTo>
                  <a:lnTo>
                    <a:pt x="899" y="31"/>
                  </a:lnTo>
                  <a:lnTo>
                    <a:pt x="930" y="40"/>
                  </a:lnTo>
                  <a:lnTo>
                    <a:pt x="964" y="53"/>
                  </a:lnTo>
                  <a:lnTo>
                    <a:pt x="995" y="68"/>
                  </a:lnTo>
                  <a:lnTo>
                    <a:pt x="1023" y="84"/>
                  </a:lnTo>
                  <a:lnTo>
                    <a:pt x="1054" y="99"/>
                  </a:lnTo>
                  <a:lnTo>
                    <a:pt x="1082" y="118"/>
                  </a:lnTo>
                  <a:lnTo>
                    <a:pt x="1107" y="139"/>
                  </a:lnTo>
                  <a:lnTo>
                    <a:pt x="1135" y="158"/>
                  </a:lnTo>
                  <a:lnTo>
                    <a:pt x="1160" y="180"/>
                  </a:lnTo>
                  <a:lnTo>
                    <a:pt x="1185" y="205"/>
                  </a:lnTo>
                  <a:lnTo>
                    <a:pt x="1206" y="226"/>
                  </a:lnTo>
                  <a:lnTo>
                    <a:pt x="1228" y="254"/>
                  </a:lnTo>
                  <a:lnTo>
                    <a:pt x="1250" y="279"/>
                  </a:lnTo>
                  <a:lnTo>
                    <a:pt x="1268" y="307"/>
                  </a:lnTo>
                  <a:lnTo>
                    <a:pt x="1287" y="335"/>
                  </a:lnTo>
                  <a:lnTo>
                    <a:pt x="1302" y="363"/>
                  </a:lnTo>
                  <a:lnTo>
                    <a:pt x="1318" y="394"/>
                  </a:lnTo>
                  <a:lnTo>
                    <a:pt x="1333" y="425"/>
                  </a:lnTo>
                  <a:lnTo>
                    <a:pt x="1346" y="456"/>
                  </a:lnTo>
                  <a:lnTo>
                    <a:pt x="1355" y="490"/>
                  </a:lnTo>
                  <a:lnTo>
                    <a:pt x="1364" y="521"/>
                  </a:lnTo>
                  <a:lnTo>
                    <a:pt x="1374" y="555"/>
                  </a:lnTo>
                  <a:lnTo>
                    <a:pt x="1380" y="589"/>
                  </a:lnTo>
                  <a:lnTo>
                    <a:pt x="1383" y="623"/>
                  </a:lnTo>
                  <a:lnTo>
                    <a:pt x="1386" y="660"/>
                  </a:lnTo>
                  <a:lnTo>
                    <a:pt x="1386" y="6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8" name="Freeform 1055"/>
            <p:cNvSpPr>
              <a:spLocks/>
            </p:cNvSpPr>
            <p:nvPr/>
          </p:nvSpPr>
          <p:spPr bwMode="auto">
            <a:xfrm>
              <a:off x="3965" y="2682"/>
              <a:ext cx="875" cy="903"/>
            </a:xfrm>
            <a:custGeom>
              <a:avLst/>
              <a:gdLst>
                <a:gd name="T0" fmla="*/ 1 w 1554"/>
                <a:gd name="T1" fmla="*/ 1 h 1560"/>
                <a:gd name="T2" fmla="*/ 1 w 1554"/>
                <a:gd name="T3" fmla="*/ 1 h 1560"/>
                <a:gd name="T4" fmla="*/ 1 w 1554"/>
                <a:gd name="T5" fmla="*/ 0 h 1560"/>
                <a:gd name="T6" fmla="*/ 1 w 1554"/>
                <a:gd name="T7" fmla="*/ 1 h 1560"/>
                <a:gd name="T8" fmla="*/ 0 w 1554"/>
                <a:gd name="T9" fmla="*/ 1 h 1560"/>
                <a:gd name="T10" fmla="*/ 1 w 1554"/>
                <a:gd name="T11" fmla="*/ 1 h 1560"/>
                <a:gd name="T12" fmla="*/ 1 w 1554"/>
                <a:gd name="T13" fmla="*/ 1 h 1560"/>
                <a:gd name="T14" fmla="*/ 1 w 1554"/>
                <a:gd name="T15" fmla="*/ 1 h 1560"/>
                <a:gd name="T16" fmla="*/ 1 w 1554"/>
                <a:gd name="T17" fmla="*/ 1 h 1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4"/>
                <a:gd name="T28" fmla="*/ 0 h 1560"/>
                <a:gd name="T29" fmla="*/ 1554 w 1554"/>
                <a:gd name="T30" fmla="*/ 1560 h 15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4" h="1560">
                  <a:moveTo>
                    <a:pt x="1554" y="776"/>
                  </a:moveTo>
                  <a:lnTo>
                    <a:pt x="955" y="602"/>
                  </a:lnTo>
                  <a:lnTo>
                    <a:pt x="782" y="0"/>
                  </a:lnTo>
                  <a:lnTo>
                    <a:pt x="599" y="602"/>
                  </a:lnTo>
                  <a:lnTo>
                    <a:pt x="0" y="776"/>
                  </a:lnTo>
                  <a:lnTo>
                    <a:pt x="599" y="962"/>
                  </a:lnTo>
                  <a:lnTo>
                    <a:pt x="782" y="1560"/>
                  </a:lnTo>
                  <a:lnTo>
                    <a:pt x="955" y="962"/>
                  </a:lnTo>
                  <a:lnTo>
                    <a:pt x="1554" y="77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79" name="Rectangle 1056"/>
            <p:cNvSpPr>
              <a:spLocks noChangeArrowheads="1"/>
            </p:cNvSpPr>
            <p:nvPr/>
          </p:nvSpPr>
          <p:spPr bwMode="auto">
            <a:xfrm>
              <a:off x="4874" y="3124"/>
              <a:ext cx="249" cy="1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2080" name="Rectangle 1057"/>
            <p:cNvSpPr>
              <a:spLocks noChangeArrowheads="1"/>
            </p:cNvSpPr>
            <p:nvPr/>
          </p:nvSpPr>
          <p:spPr bwMode="auto">
            <a:xfrm>
              <a:off x="3658" y="3126"/>
              <a:ext cx="258" cy="1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2081" name="Freeform 1058"/>
            <p:cNvSpPr>
              <a:spLocks/>
            </p:cNvSpPr>
            <p:nvPr/>
          </p:nvSpPr>
          <p:spPr bwMode="auto">
            <a:xfrm>
              <a:off x="4321" y="2699"/>
              <a:ext cx="86" cy="428"/>
            </a:xfrm>
            <a:custGeom>
              <a:avLst/>
              <a:gdLst>
                <a:gd name="T0" fmla="*/ 1 w 152"/>
                <a:gd name="T1" fmla="*/ 1 h 741"/>
                <a:gd name="T2" fmla="*/ 0 w 152"/>
                <a:gd name="T3" fmla="*/ 1 h 741"/>
                <a:gd name="T4" fmla="*/ 1 w 152"/>
                <a:gd name="T5" fmla="*/ 0 h 741"/>
                <a:gd name="T6" fmla="*/ 1 w 152"/>
                <a:gd name="T7" fmla="*/ 1 h 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741"/>
                <a:gd name="T14" fmla="*/ 152 w 152"/>
                <a:gd name="T15" fmla="*/ 741 h 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741">
                  <a:moveTo>
                    <a:pt x="152" y="741"/>
                  </a:moveTo>
                  <a:lnTo>
                    <a:pt x="0" y="599"/>
                  </a:lnTo>
                  <a:lnTo>
                    <a:pt x="152" y="0"/>
                  </a:lnTo>
                  <a:lnTo>
                    <a:pt x="152" y="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2" name="Freeform 1059"/>
            <p:cNvSpPr>
              <a:spLocks/>
            </p:cNvSpPr>
            <p:nvPr/>
          </p:nvSpPr>
          <p:spPr bwMode="auto">
            <a:xfrm>
              <a:off x="4407" y="2699"/>
              <a:ext cx="78" cy="428"/>
            </a:xfrm>
            <a:custGeom>
              <a:avLst/>
              <a:gdLst>
                <a:gd name="T0" fmla="*/ 0 w 139"/>
                <a:gd name="T1" fmla="*/ 1 h 741"/>
                <a:gd name="T2" fmla="*/ 1 w 139"/>
                <a:gd name="T3" fmla="*/ 1 h 741"/>
                <a:gd name="T4" fmla="*/ 0 w 139"/>
                <a:gd name="T5" fmla="*/ 0 h 741"/>
                <a:gd name="T6" fmla="*/ 0 w 139"/>
                <a:gd name="T7" fmla="*/ 1 h 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741"/>
                <a:gd name="T14" fmla="*/ 139 w 139"/>
                <a:gd name="T15" fmla="*/ 741 h 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741">
                  <a:moveTo>
                    <a:pt x="0" y="741"/>
                  </a:moveTo>
                  <a:lnTo>
                    <a:pt x="139" y="599"/>
                  </a:lnTo>
                  <a:lnTo>
                    <a:pt x="0" y="0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3" name="Freeform 1060"/>
            <p:cNvSpPr>
              <a:spLocks/>
            </p:cNvSpPr>
            <p:nvPr/>
          </p:nvSpPr>
          <p:spPr bwMode="auto">
            <a:xfrm>
              <a:off x="4405" y="3129"/>
              <a:ext cx="84" cy="442"/>
            </a:xfrm>
            <a:custGeom>
              <a:avLst/>
              <a:gdLst>
                <a:gd name="T0" fmla="*/ 0 w 149"/>
                <a:gd name="T1" fmla="*/ 0 h 763"/>
                <a:gd name="T2" fmla="*/ 1 w 149"/>
                <a:gd name="T3" fmla="*/ 1 h 763"/>
                <a:gd name="T4" fmla="*/ 0 w 149"/>
                <a:gd name="T5" fmla="*/ 1 h 763"/>
                <a:gd name="T6" fmla="*/ 0 w 149"/>
                <a:gd name="T7" fmla="*/ 0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763"/>
                <a:gd name="T14" fmla="*/ 149 w 149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763">
                  <a:moveTo>
                    <a:pt x="0" y="0"/>
                  </a:moveTo>
                  <a:lnTo>
                    <a:pt x="149" y="143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4" name="Freeform 1061"/>
            <p:cNvSpPr>
              <a:spLocks/>
            </p:cNvSpPr>
            <p:nvPr/>
          </p:nvSpPr>
          <p:spPr bwMode="auto">
            <a:xfrm>
              <a:off x="4321" y="3129"/>
              <a:ext cx="84" cy="442"/>
            </a:xfrm>
            <a:custGeom>
              <a:avLst/>
              <a:gdLst>
                <a:gd name="T0" fmla="*/ 1 w 149"/>
                <a:gd name="T1" fmla="*/ 0 h 763"/>
                <a:gd name="T2" fmla="*/ 0 w 149"/>
                <a:gd name="T3" fmla="*/ 1 h 763"/>
                <a:gd name="T4" fmla="*/ 1 w 149"/>
                <a:gd name="T5" fmla="*/ 1 h 763"/>
                <a:gd name="T6" fmla="*/ 1 w 149"/>
                <a:gd name="T7" fmla="*/ 0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763"/>
                <a:gd name="T14" fmla="*/ 149 w 149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763">
                  <a:moveTo>
                    <a:pt x="149" y="0"/>
                  </a:moveTo>
                  <a:lnTo>
                    <a:pt x="0" y="143"/>
                  </a:lnTo>
                  <a:lnTo>
                    <a:pt x="149" y="76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5" name="Freeform 1062"/>
            <p:cNvSpPr>
              <a:spLocks/>
            </p:cNvSpPr>
            <p:nvPr/>
          </p:nvSpPr>
          <p:spPr bwMode="auto">
            <a:xfrm>
              <a:off x="4407" y="3041"/>
              <a:ext cx="416" cy="86"/>
            </a:xfrm>
            <a:custGeom>
              <a:avLst/>
              <a:gdLst>
                <a:gd name="T0" fmla="*/ 0 w 738"/>
                <a:gd name="T1" fmla="*/ 1 h 149"/>
                <a:gd name="T2" fmla="*/ 1 w 738"/>
                <a:gd name="T3" fmla="*/ 0 h 149"/>
                <a:gd name="T4" fmla="*/ 1 w 738"/>
                <a:gd name="T5" fmla="*/ 1 h 149"/>
                <a:gd name="T6" fmla="*/ 0 w 738"/>
                <a:gd name="T7" fmla="*/ 1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8"/>
                <a:gd name="T13" fmla="*/ 0 h 149"/>
                <a:gd name="T14" fmla="*/ 738 w 738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8" h="149">
                  <a:moveTo>
                    <a:pt x="0" y="149"/>
                  </a:moveTo>
                  <a:lnTo>
                    <a:pt x="143" y="0"/>
                  </a:lnTo>
                  <a:lnTo>
                    <a:pt x="738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6" name="Freeform 1063"/>
            <p:cNvSpPr>
              <a:spLocks/>
            </p:cNvSpPr>
            <p:nvPr/>
          </p:nvSpPr>
          <p:spPr bwMode="auto">
            <a:xfrm>
              <a:off x="4407" y="3127"/>
              <a:ext cx="416" cy="85"/>
            </a:xfrm>
            <a:custGeom>
              <a:avLst/>
              <a:gdLst>
                <a:gd name="T0" fmla="*/ 0 w 738"/>
                <a:gd name="T1" fmla="*/ 0 h 146"/>
                <a:gd name="T2" fmla="*/ 1 w 738"/>
                <a:gd name="T3" fmla="*/ 1 h 146"/>
                <a:gd name="T4" fmla="*/ 1 w 738"/>
                <a:gd name="T5" fmla="*/ 0 h 146"/>
                <a:gd name="T6" fmla="*/ 0 w 738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8"/>
                <a:gd name="T13" fmla="*/ 0 h 146"/>
                <a:gd name="T14" fmla="*/ 738 w 738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8" h="146">
                  <a:moveTo>
                    <a:pt x="0" y="0"/>
                  </a:moveTo>
                  <a:lnTo>
                    <a:pt x="143" y="146"/>
                  </a:lnTo>
                  <a:lnTo>
                    <a:pt x="7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7" name="Freeform 1064"/>
            <p:cNvSpPr>
              <a:spLocks/>
            </p:cNvSpPr>
            <p:nvPr/>
          </p:nvSpPr>
          <p:spPr bwMode="auto">
            <a:xfrm>
              <a:off x="3986" y="3127"/>
              <a:ext cx="421" cy="87"/>
            </a:xfrm>
            <a:custGeom>
              <a:avLst/>
              <a:gdLst>
                <a:gd name="T0" fmla="*/ 1 w 747"/>
                <a:gd name="T1" fmla="*/ 0 h 149"/>
                <a:gd name="T2" fmla="*/ 1 w 747"/>
                <a:gd name="T3" fmla="*/ 1 h 149"/>
                <a:gd name="T4" fmla="*/ 0 w 747"/>
                <a:gd name="T5" fmla="*/ 0 h 149"/>
                <a:gd name="T6" fmla="*/ 1 w 747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7"/>
                <a:gd name="T13" fmla="*/ 0 h 149"/>
                <a:gd name="T14" fmla="*/ 747 w 747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7" h="149">
                  <a:moveTo>
                    <a:pt x="747" y="0"/>
                  </a:moveTo>
                  <a:lnTo>
                    <a:pt x="595" y="149"/>
                  </a:lnTo>
                  <a:lnTo>
                    <a:pt x="0" y="0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8" name="Freeform 1065"/>
            <p:cNvSpPr>
              <a:spLocks/>
            </p:cNvSpPr>
            <p:nvPr/>
          </p:nvSpPr>
          <p:spPr bwMode="auto">
            <a:xfrm>
              <a:off x="3986" y="3045"/>
              <a:ext cx="421" cy="82"/>
            </a:xfrm>
            <a:custGeom>
              <a:avLst/>
              <a:gdLst>
                <a:gd name="T0" fmla="*/ 1 w 747"/>
                <a:gd name="T1" fmla="*/ 1 h 142"/>
                <a:gd name="T2" fmla="*/ 1 w 747"/>
                <a:gd name="T3" fmla="*/ 0 h 142"/>
                <a:gd name="T4" fmla="*/ 0 w 747"/>
                <a:gd name="T5" fmla="*/ 1 h 142"/>
                <a:gd name="T6" fmla="*/ 1 w 747"/>
                <a:gd name="T7" fmla="*/ 1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7"/>
                <a:gd name="T13" fmla="*/ 0 h 142"/>
                <a:gd name="T14" fmla="*/ 747 w 747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7" h="142">
                  <a:moveTo>
                    <a:pt x="747" y="142"/>
                  </a:moveTo>
                  <a:lnTo>
                    <a:pt x="595" y="0"/>
                  </a:lnTo>
                  <a:lnTo>
                    <a:pt x="0" y="142"/>
                  </a:lnTo>
                  <a:lnTo>
                    <a:pt x="747" y="14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89" name="Freeform 1066"/>
            <p:cNvSpPr>
              <a:spLocks/>
            </p:cNvSpPr>
            <p:nvPr/>
          </p:nvSpPr>
          <p:spPr bwMode="auto">
            <a:xfrm>
              <a:off x="4038" y="3329"/>
              <a:ext cx="109" cy="132"/>
            </a:xfrm>
            <a:custGeom>
              <a:avLst/>
              <a:gdLst>
                <a:gd name="T0" fmla="*/ 0 w 192"/>
                <a:gd name="T1" fmla="*/ 0 h 229"/>
                <a:gd name="T2" fmla="*/ 0 w 192"/>
                <a:gd name="T3" fmla="*/ 1 h 229"/>
                <a:gd name="T4" fmla="*/ 1 w 192"/>
                <a:gd name="T5" fmla="*/ 1 h 229"/>
                <a:gd name="T6" fmla="*/ 1 w 192"/>
                <a:gd name="T7" fmla="*/ 1 h 229"/>
                <a:gd name="T8" fmla="*/ 1 w 192"/>
                <a:gd name="T9" fmla="*/ 1 h 229"/>
                <a:gd name="T10" fmla="*/ 1 w 192"/>
                <a:gd name="T11" fmla="*/ 1 h 229"/>
                <a:gd name="T12" fmla="*/ 1 w 192"/>
                <a:gd name="T13" fmla="*/ 1 h 229"/>
                <a:gd name="T14" fmla="*/ 1 w 192"/>
                <a:gd name="T15" fmla="*/ 1 h 229"/>
                <a:gd name="T16" fmla="*/ 1 w 192"/>
                <a:gd name="T17" fmla="*/ 1 h 229"/>
                <a:gd name="T18" fmla="*/ 1 w 192"/>
                <a:gd name="T19" fmla="*/ 1 h 229"/>
                <a:gd name="T20" fmla="*/ 0 w 192"/>
                <a:gd name="T21" fmla="*/ 0 h 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229"/>
                <a:gd name="T35" fmla="*/ 192 w 192"/>
                <a:gd name="T36" fmla="*/ 229 h 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229">
                  <a:moveTo>
                    <a:pt x="0" y="0"/>
                  </a:moveTo>
                  <a:lnTo>
                    <a:pt x="0" y="229"/>
                  </a:lnTo>
                  <a:lnTo>
                    <a:pt x="192" y="229"/>
                  </a:lnTo>
                  <a:lnTo>
                    <a:pt x="161" y="208"/>
                  </a:lnTo>
                  <a:lnTo>
                    <a:pt x="133" y="183"/>
                  </a:lnTo>
                  <a:lnTo>
                    <a:pt x="105" y="155"/>
                  </a:lnTo>
                  <a:lnTo>
                    <a:pt x="80" y="127"/>
                  </a:lnTo>
                  <a:lnTo>
                    <a:pt x="59" y="96"/>
                  </a:lnTo>
                  <a:lnTo>
                    <a:pt x="37" y="65"/>
                  </a:lnTo>
                  <a:lnTo>
                    <a:pt x="1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90" name="Freeform 1067"/>
            <p:cNvSpPr>
              <a:spLocks/>
            </p:cNvSpPr>
            <p:nvPr/>
          </p:nvSpPr>
          <p:spPr bwMode="auto">
            <a:xfrm>
              <a:off x="4038" y="3329"/>
              <a:ext cx="109" cy="132"/>
            </a:xfrm>
            <a:custGeom>
              <a:avLst/>
              <a:gdLst>
                <a:gd name="T0" fmla="*/ 0 w 192"/>
                <a:gd name="T1" fmla="*/ 0 h 229"/>
                <a:gd name="T2" fmla="*/ 0 w 192"/>
                <a:gd name="T3" fmla="*/ 1 h 229"/>
                <a:gd name="T4" fmla="*/ 1 w 192"/>
                <a:gd name="T5" fmla="*/ 1 h 229"/>
                <a:gd name="T6" fmla="*/ 1 w 192"/>
                <a:gd name="T7" fmla="*/ 1 h 229"/>
                <a:gd name="T8" fmla="*/ 1 w 192"/>
                <a:gd name="T9" fmla="*/ 1 h 229"/>
                <a:gd name="T10" fmla="*/ 1 w 192"/>
                <a:gd name="T11" fmla="*/ 1 h 229"/>
                <a:gd name="T12" fmla="*/ 1 w 192"/>
                <a:gd name="T13" fmla="*/ 1 h 229"/>
                <a:gd name="T14" fmla="*/ 1 w 192"/>
                <a:gd name="T15" fmla="*/ 1 h 229"/>
                <a:gd name="T16" fmla="*/ 1 w 192"/>
                <a:gd name="T17" fmla="*/ 1 h 229"/>
                <a:gd name="T18" fmla="*/ 1 w 192"/>
                <a:gd name="T19" fmla="*/ 1 h 229"/>
                <a:gd name="T20" fmla="*/ 0 w 192"/>
                <a:gd name="T21" fmla="*/ 0 h 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229"/>
                <a:gd name="T35" fmla="*/ 192 w 192"/>
                <a:gd name="T36" fmla="*/ 229 h 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229">
                  <a:moveTo>
                    <a:pt x="0" y="0"/>
                  </a:moveTo>
                  <a:lnTo>
                    <a:pt x="0" y="229"/>
                  </a:lnTo>
                  <a:lnTo>
                    <a:pt x="192" y="229"/>
                  </a:lnTo>
                  <a:lnTo>
                    <a:pt x="161" y="208"/>
                  </a:lnTo>
                  <a:lnTo>
                    <a:pt x="133" y="183"/>
                  </a:lnTo>
                  <a:lnTo>
                    <a:pt x="105" y="155"/>
                  </a:lnTo>
                  <a:lnTo>
                    <a:pt x="80" y="127"/>
                  </a:lnTo>
                  <a:lnTo>
                    <a:pt x="59" y="96"/>
                  </a:lnTo>
                  <a:lnTo>
                    <a:pt x="37" y="65"/>
                  </a:lnTo>
                  <a:lnTo>
                    <a:pt x="18" y="3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91" name="Freeform 1068"/>
            <p:cNvSpPr>
              <a:spLocks/>
            </p:cNvSpPr>
            <p:nvPr/>
          </p:nvSpPr>
          <p:spPr bwMode="auto">
            <a:xfrm>
              <a:off x="4650" y="3343"/>
              <a:ext cx="98" cy="118"/>
            </a:xfrm>
            <a:custGeom>
              <a:avLst/>
              <a:gdLst>
                <a:gd name="T0" fmla="*/ 1 w 174"/>
                <a:gd name="T1" fmla="*/ 0 h 204"/>
                <a:gd name="T2" fmla="*/ 1 w 174"/>
                <a:gd name="T3" fmla="*/ 1 h 204"/>
                <a:gd name="T4" fmla="*/ 0 w 174"/>
                <a:gd name="T5" fmla="*/ 1 h 204"/>
                <a:gd name="T6" fmla="*/ 1 w 174"/>
                <a:gd name="T7" fmla="*/ 1 h 204"/>
                <a:gd name="T8" fmla="*/ 1 w 174"/>
                <a:gd name="T9" fmla="*/ 1 h 204"/>
                <a:gd name="T10" fmla="*/ 1 w 174"/>
                <a:gd name="T11" fmla="*/ 1 h 204"/>
                <a:gd name="T12" fmla="*/ 1 w 174"/>
                <a:gd name="T13" fmla="*/ 1 h 204"/>
                <a:gd name="T14" fmla="*/ 1 w 174"/>
                <a:gd name="T15" fmla="*/ 1 h 204"/>
                <a:gd name="T16" fmla="*/ 1 w 174"/>
                <a:gd name="T17" fmla="*/ 1 h 204"/>
                <a:gd name="T18" fmla="*/ 1 w 174"/>
                <a:gd name="T19" fmla="*/ 1 h 204"/>
                <a:gd name="T20" fmla="*/ 1 w 174"/>
                <a:gd name="T21" fmla="*/ 0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"/>
                <a:gd name="T34" fmla="*/ 0 h 204"/>
                <a:gd name="T35" fmla="*/ 174 w 174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" h="204">
                  <a:moveTo>
                    <a:pt x="174" y="0"/>
                  </a:moveTo>
                  <a:lnTo>
                    <a:pt x="174" y="204"/>
                  </a:lnTo>
                  <a:lnTo>
                    <a:pt x="0" y="204"/>
                  </a:lnTo>
                  <a:lnTo>
                    <a:pt x="28" y="183"/>
                  </a:lnTo>
                  <a:lnTo>
                    <a:pt x="56" y="161"/>
                  </a:lnTo>
                  <a:lnTo>
                    <a:pt x="77" y="139"/>
                  </a:lnTo>
                  <a:lnTo>
                    <a:pt x="99" y="111"/>
                  </a:lnTo>
                  <a:lnTo>
                    <a:pt x="121" y="86"/>
                  </a:lnTo>
                  <a:lnTo>
                    <a:pt x="139" y="58"/>
                  </a:lnTo>
                  <a:lnTo>
                    <a:pt x="158" y="2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92" name="Freeform 1069"/>
            <p:cNvSpPr>
              <a:spLocks/>
            </p:cNvSpPr>
            <p:nvPr/>
          </p:nvSpPr>
          <p:spPr bwMode="auto">
            <a:xfrm>
              <a:off x="4650" y="3343"/>
              <a:ext cx="98" cy="118"/>
            </a:xfrm>
            <a:custGeom>
              <a:avLst/>
              <a:gdLst>
                <a:gd name="T0" fmla="*/ 1 w 174"/>
                <a:gd name="T1" fmla="*/ 0 h 204"/>
                <a:gd name="T2" fmla="*/ 1 w 174"/>
                <a:gd name="T3" fmla="*/ 1 h 204"/>
                <a:gd name="T4" fmla="*/ 0 w 174"/>
                <a:gd name="T5" fmla="*/ 1 h 204"/>
                <a:gd name="T6" fmla="*/ 1 w 174"/>
                <a:gd name="T7" fmla="*/ 1 h 204"/>
                <a:gd name="T8" fmla="*/ 1 w 174"/>
                <a:gd name="T9" fmla="*/ 1 h 204"/>
                <a:gd name="T10" fmla="*/ 1 w 174"/>
                <a:gd name="T11" fmla="*/ 1 h 204"/>
                <a:gd name="T12" fmla="*/ 1 w 174"/>
                <a:gd name="T13" fmla="*/ 1 h 204"/>
                <a:gd name="T14" fmla="*/ 1 w 174"/>
                <a:gd name="T15" fmla="*/ 1 h 204"/>
                <a:gd name="T16" fmla="*/ 1 w 174"/>
                <a:gd name="T17" fmla="*/ 1 h 204"/>
                <a:gd name="T18" fmla="*/ 1 w 174"/>
                <a:gd name="T19" fmla="*/ 1 h 204"/>
                <a:gd name="T20" fmla="*/ 1 w 174"/>
                <a:gd name="T21" fmla="*/ 0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"/>
                <a:gd name="T34" fmla="*/ 0 h 204"/>
                <a:gd name="T35" fmla="*/ 174 w 174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" h="204">
                  <a:moveTo>
                    <a:pt x="174" y="0"/>
                  </a:moveTo>
                  <a:lnTo>
                    <a:pt x="174" y="204"/>
                  </a:lnTo>
                  <a:lnTo>
                    <a:pt x="0" y="204"/>
                  </a:lnTo>
                  <a:lnTo>
                    <a:pt x="28" y="183"/>
                  </a:lnTo>
                  <a:lnTo>
                    <a:pt x="56" y="161"/>
                  </a:lnTo>
                  <a:lnTo>
                    <a:pt x="77" y="139"/>
                  </a:lnTo>
                  <a:lnTo>
                    <a:pt x="99" y="111"/>
                  </a:lnTo>
                  <a:lnTo>
                    <a:pt x="121" y="86"/>
                  </a:lnTo>
                  <a:lnTo>
                    <a:pt x="139" y="58"/>
                  </a:lnTo>
                  <a:lnTo>
                    <a:pt x="158" y="27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sp>
          <p:nvSpPr>
            <p:cNvPr id="2093" name="WordArt 1070"/>
            <p:cNvSpPr>
              <a:spLocks noChangeArrowheads="1" noChangeShapeType="1" noTextEdit="1"/>
            </p:cNvSpPr>
            <p:nvPr/>
          </p:nvSpPr>
          <p:spPr bwMode="auto">
            <a:xfrm>
              <a:off x="4432" y="3592"/>
              <a:ext cx="624" cy="1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3600" b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2011</a:t>
              </a:r>
            </a:p>
          </p:txBody>
        </p:sp>
      </p:grp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716463" y="5854700"/>
            <a:ext cx="3962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800">
                <a:solidFill>
                  <a:srgbClr val="FF0000"/>
                </a:solidFill>
              </a:rPr>
              <a:t> ppłk dypl. dr Krzysztof NOWACKI</a:t>
            </a:r>
          </a:p>
        </p:txBody>
      </p:sp>
    </p:spTree>
    <p:extLst>
      <p:ext uri="{BB962C8B-B14F-4D97-AF65-F5344CB8AC3E}">
        <p14:creationId xmlns:p14="http://schemas.microsoft.com/office/powerpoint/2010/main" val="171164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B2FF"/>
            </a:gs>
            <a:gs pos="50000">
              <a:srgbClr val="BECEFF"/>
            </a:gs>
            <a:gs pos="100000">
              <a:srgbClr val="DFE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0"/>
          <p:cNvSpPr>
            <a:spLocks noChangeShapeType="1"/>
          </p:cNvSpPr>
          <p:nvPr/>
        </p:nvSpPr>
        <p:spPr bwMode="auto">
          <a:xfrm>
            <a:off x="136525" y="1052513"/>
            <a:ext cx="8561388" cy="206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11267" name="Prostokąt zaokrąglony 10"/>
          <p:cNvSpPr>
            <a:spLocks noChangeArrowheads="1"/>
          </p:cNvSpPr>
          <p:nvPr/>
        </p:nvSpPr>
        <p:spPr bwMode="auto">
          <a:xfrm>
            <a:off x="365125" y="188913"/>
            <a:ext cx="8135938" cy="719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III 1956 - 1960</a:t>
            </a:r>
          </a:p>
        </p:txBody>
      </p:sp>
      <p:sp>
        <p:nvSpPr>
          <p:cNvPr id="11268" name="Prostokąt zaokrąglony 22"/>
          <p:cNvSpPr>
            <a:spLocks noChangeArrowheads="1"/>
          </p:cNvSpPr>
          <p:nvPr/>
        </p:nvSpPr>
        <p:spPr bwMode="auto">
          <a:xfrm>
            <a:off x="136525" y="1484313"/>
            <a:ext cx="8748713" cy="647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600">
                <a:solidFill>
                  <a:srgbClr val="FF0000"/>
                </a:solidFill>
                <a:latin typeface="Arial" charset="0"/>
                <a:cs typeface="Arial" charset="0"/>
              </a:rPr>
              <a:t>Redukcja wojska, destalinizacja  </a:t>
            </a:r>
          </a:p>
        </p:txBody>
      </p:sp>
      <p:pic>
        <p:nvPicPr>
          <p:cNvPr id="16" name="Picture 62" descr="Logo The Warsaw 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31" y="2060848"/>
            <a:ext cx="2210947" cy="2514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Prostokąt zaokrąglony 22"/>
          <p:cNvSpPr>
            <a:spLocks noChangeArrowheads="1"/>
          </p:cNvSpPr>
          <p:nvPr/>
        </p:nvSpPr>
        <p:spPr bwMode="auto">
          <a:xfrm>
            <a:off x="136525" y="4365625"/>
            <a:ext cx="8748713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600">
                <a:solidFill>
                  <a:srgbClr val="FF0000"/>
                </a:solidFill>
                <a:latin typeface="Arial" charset="0"/>
                <a:cs typeface="Arial" charset="0"/>
              </a:rPr>
              <a:t>Dostosowywanie wojsk SOW do wymogów Układu Warszawskiego</a:t>
            </a:r>
          </a:p>
        </p:txBody>
      </p:sp>
      <p:sp>
        <p:nvSpPr>
          <p:cNvPr id="11271" name="Prostokąt 2"/>
          <p:cNvSpPr>
            <a:spLocks noChangeArrowheads="1"/>
          </p:cNvSpPr>
          <p:nvPr/>
        </p:nvSpPr>
        <p:spPr bwMode="auto">
          <a:xfrm>
            <a:off x="365125" y="5876925"/>
            <a:ext cx="8135938" cy="5762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>
                <a:solidFill>
                  <a:srgbClr val="000000"/>
                </a:solidFill>
              </a:rPr>
              <a:t>Likwidacja lub reorganizacja DP, organizacja wojsk OTK</a:t>
            </a:r>
          </a:p>
        </p:txBody>
      </p:sp>
    </p:spTree>
    <p:extLst>
      <p:ext uri="{BB962C8B-B14F-4D97-AF65-F5344CB8AC3E}">
        <p14:creationId xmlns:p14="http://schemas.microsoft.com/office/powerpoint/2010/main" val="3999426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0"/>
          <p:cNvSpPr>
            <a:spLocks noChangeShapeType="1"/>
          </p:cNvSpPr>
          <p:nvPr/>
        </p:nvSpPr>
        <p:spPr bwMode="auto">
          <a:xfrm>
            <a:off x="306388" y="1136650"/>
            <a:ext cx="8561387" cy="2063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12291" name="Prostokąt zaokrąglony 11"/>
          <p:cNvSpPr>
            <a:spLocks noChangeArrowheads="1"/>
          </p:cNvSpPr>
          <p:nvPr/>
        </p:nvSpPr>
        <p:spPr bwMode="auto">
          <a:xfrm>
            <a:off x="519113" y="260350"/>
            <a:ext cx="8135937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IV 1961 - 1988</a:t>
            </a:r>
          </a:p>
        </p:txBody>
      </p:sp>
      <p:pic>
        <p:nvPicPr>
          <p:cNvPr id="12292" name="Picture 6" descr="G:\ARCH - SOW\img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132263"/>
            <a:ext cx="38639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G:\ARCH - SOW\02\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170363"/>
            <a:ext cx="29194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G:\ARCH - SOW\03\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151313"/>
            <a:ext cx="273208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G:\ARCH - SOW\03\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320925"/>
            <a:ext cx="2265362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G:\ARCH - SOW\03\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276475"/>
            <a:ext cx="21510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Prostokąt zaokrąglony 22"/>
          <p:cNvSpPr>
            <a:spLocks noChangeArrowheads="1"/>
          </p:cNvSpPr>
          <p:nvPr/>
        </p:nvSpPr>
        <p:spPr bwMode="auto">
          <a:xfrm>
            <a:off x="107950" y="1196975"/>
            <a:ext cx="8748713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600">
                <a:solidFill>
                  <a:srgbClr val="FF0000"/>
                </a:solidFill>
                <a:latin typeface="Arial" charset="0"/>
                <a:cs typeface="Arial" charset="0"/>
              </a:rPr>
              <a:t>Ustabilizowanie się struktury organizacyjnej SOW</a:t>
            </a:r>
          </a:p>
        </p:txBody>
      </p:sp>
      <p:sp>
        <p:nvSpPr>
          <p:cNvPr id="3" name="Objaśnienie ze strzałką w cztery strony 2"/>
          <p:cNvSpPr/>
          <p:nvPr/>
        </p:nvSpPr>
        <p:spPr bwMode="auto">
          <a:xfrm>
            <a:off x="2098675" y="2276475"/>
            <a:ext cx="4849813" cy="3024188"/>
          </a:xfrm>
          <a:prstGeom prst="quadArrowCallou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600" b="1" dirty="0">
                <a:solidFill>
                  <a:srgbClr val="000000"/>
                </a:solidFill>
                <a:latin typeface="Times New Roman CE" charset="-18"/>
              </a:rPr>
              <a:t>Szkolenie dowództw i wojsk</a:t>
            </a:r>
          </a:p>
        </p:txBody>
      </p:sp>
    </p:spTree>
    <p:extLst>
      <p:ext uri="{BB962C8B-B14F-4D97-AF65-F5344CB8AC3E}">
        <p14:creationId xmlns:p14="http://schemas.microsoft.com/office/powerpoint/2010/main" val="47082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079"/>
          <p:cNvSpPr>
            <a:spLocks noChangeShapeType="1"/>
          </p:cNvSpPr>
          <p:nvPr/>
        </p:nvSpPr>
        <p:spPr bwMode="auto">
          <a:xfrm>
            <a:off x="822325" y="901700"/>
            <a:ext cx="79343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pic>
        <p:nvPicPr>
          <p:cNvPr id="13315" name="Picture 22" descr="Mapa Polski z drogam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42900"/>
            <a:ext cx="7350125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295"/>
          <p:cNvGrpSpPr>
            <a:grpSpLocks/>
          </p:cNvGrpSpPr>
          <p:nvPr/>
        </p:nvGrpSpPr>
        <p:grpSpPr bwMode="auto">
          <a:xfrm>
            <a:off x="165100" y="2182813"/>
            <a:ext cx="6742113" cy="4202112"/>
            <a:chOff x="-138" y="1963"/>
            <a:chExt cx="4247" cy="2647"/>
          </a:xfrm>
        </p:grpSpPr>
        <p:graphicFrame>
          <p:nvGraphicFramePr>
            <p:cNvPr id="13330" name="Object 15"/>
            <p:cNvGraphicFramePr>
              <a:graphicFrameLocks noChangeAspect="1"/>
            </p:cNvGraphicFramePr>
            <p:nvPr/>
          </p:nvGraphicFramePr>
          <p:xfrm>
            <a:off x="626" y="3264"/>
            <a:ext cx="467" cy="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CorelDRAW" r:id="rId5" imgW="1590675" imgH="2638425" progId="CorelDRAW.Graphic.9">
                    <p:embed/>
                  </p:oleObj>
                </mc:Choice>
                <mc:Fallback>
                  <p:oleObj name="CorelDRAW" r:id="rId5" imgW="1590675" imgH="263842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3264"/>
                          <a:ext cx="467" cy="7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bg1"/>
                                  </a:gs>
                                  <a:gs pos="100000">
                                    <a:srgbClr val="000080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1" name="Object 16"/>
            <p:cNvGraphicFramePr>
              <a:graphicFrameLocks noChangeAspect="1"/>
            </p:cNvGraphicFramePr>
            <p:nvPr/>
          </p:nvGraphicFramePr>
          <p:xfrm>
            <a:off x="2085" y="3228"/>
            <a:ext cx="413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CorelDRAW" r:id="rId7" imgW="1762125" imgH="2466975" progId="CorelDRAW.Graphic.9">
                    <p:embed/>
                  </p:oleObj>
                </mc:Choice>
                <mc:Fallback>
                  <p:oleObj name="CorelDRAW" r:id="rId7" imgW="1762125" imgH="246697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" y="3228"/>
                          <a:ext cx="413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2" name="Object 17"/>
            <p:cNvGraphicFramePr>
              <a:graphicFrameLocks noChangeAspect="1"/>
            </p:cNvGraphicFramePr>
            <p:nvPr/>
          </p:nvGraphicFramePr>
          <p:xfrm>
            <a:off x="17" y="2826"/>
            <a:ext cx="633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CorelDRAW" r:id="rId9" imgW="2457450" imgH="2619375" progId="CorelDRAW.Graphic.9">
                    <p:embed/>
                  </p:oleObj>
                </mc:Choice>
                <mc:Fallback>
                  <p:oleObj name="CorelDRAW" r:id="rId9" imgW="2457450" imgH="261937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" y="2826"/>
                          <a:ext cx="633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bg1"/>
                                  </a:gs>
                                  <a:gs pos="100000">
                                    <a:srgbClr val="000080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414" y="2495"/>
              <a:ext cx="1992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  </a:t>
              </a: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GUBIN – 5 DYWIZJA PANCERNAA</a:t>
              </a:r>
              <a:endParaRPr lang="pl-PL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703" y="2655"/>
              <a:ext cx="3406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KROSNO ODRZ. - 4 LUBUSKA DYWIZJA ZMECHANIZOWANA</a:t>
              </a:r>
              <a:b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</a:b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IM. JANA KILIŃSKIEGO</a:t>
              </a:r>
              <a:endPara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endParaRPr>
            </a:p>
          </p:txBody>
        </p:sp>
        <p:sp>
          <p:nvSpPr>
            <p:cNvPr id="13335" name="Oval 32"/>
            <p:cNvSpPr>
              <a:spLocks noChangeArrowheads="1"/>
            </p:cNvSpPr>
            <p:nvPr/>
          </p:nvSpPr>
          <p:spPr bwMode="auto">
            <a:xfrm>
              <a:off x="1429" y="2298"/>
              <a:ext cx="72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13336" name="Oval 36"/>
            <p:cNvSpPr>
              <a:spLocks noChangeArrowheads="1"/>
            </p:cNvSpPr>
            <p:nvPr/>
          </p:nvSpPr>
          <p:spPr bwMode="auto">
            <a:xfrm>
              <a:off x="1832" y="2782"/>
              <a:ext cx="72" cy="7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928" y="2926"/>
              <a:ext cx="2373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ŻAGAŃ - 11DYWIZJA PANCERNA</a:t>
              </a:r>
            </a:p>
            <a:p>
              <a:pPr algn="ctr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IM. KRÓLA JANA III SOBIESKIEGO</a:t>
              </a:r>
              <a:endPara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endParaRPr>
            </a:p>
          </p:txBody>
        </p:sp>
        <p:sp>
          <p:nvSpPr>
            <p:cNvPr id="13338" name="Oval 38"/>
            <p:cNvSpPr>
              <a:spLocks noChangeArrowheads="1"/>
            </p:cNvSpPr>
            <p:nvPr/>
          </p:nvSpPr>
          <p:spPr bwMode="auto">
            <a:xfrm>
              <a:off x="1660" y="3920"/>
              <a:ext cx="72" cy="7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1705" y="3988"/>
              <a:ext cx="2323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NYSA - 2 DYWIZJA ZMECHANIZOWANA </a:t>
              </a:r>
              <a:b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</a:br>
              <a:r>
                <a:rPr lang="pl-PL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Medium CE" pitchFamily="34" charset="0"/>
                </a:rPr>
                <a:t>IM. HENRYKA DĄBROWSKIEGO</a:t>
              </a:r>
              <a:endParaRPr lang="pl-PL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endParaRPr>
            </a:p>
          </p:txBody>
        </p:sp>
        <p:sp>
          <p:nvSpPr>
            <p:cNvPr id="13340" name="Oval 40"/>
            <p:cNvSpPr>
              <a:spLocks noChangeArrowheads="1"/>
            </p:cNvSpPr>
            <p:nvPr/>
          </p:nvSpPr>
          <p:spPr bwMode="auto">
            <a:xfrm>
              <a:off x="2726" y="3346"/>
              <a:ext cx="72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grpSp>
          <p:nvGrpSpPr>
            <p:cNvPr id="13341" name="Group 216"/>
            <p:cNvGrpSpPr>
              <a:grpSpLocks/>
            </p:cNvGrpSpPr>
            <p:nvPr/>
          </p:nvGrpSpPr>
          <p:grpSpPr bwMode="auto">
            <a:xfrm>
              <a:off x="1881" y="2552"/>
              <a:ext cx="54" cy="33"/>
              <a:chOff x="777" y="1344"/>
              <a:chExt cx="81" cy="42"/>
            </a:xfrm>
          </p:grpSpPr>
          <p:sp>
            <p:nvSpPr>
              <p:cNvPr id="13350" name="Line 175"/>
              <p:cNvSpPr>
                <a:spLocks noChangeShapeType="1"/>
              </p:cNvSpPr>
              <p:nvPr/>
            </p:nvSpPr>
            <p:spPr bwMode="auto">
              <a:xfrm>
                <a:off x="777" y="1344"/>
                <a:ext cx="27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  <p:sp>
            <p:nvSpPr>
              <p:cNvPr id="13351" name="Line 176"/>
              <p:cNvSpPr>
                <a:spLocks noChangeShapeType="1"/>
              </p:cNvSpPr>
              <p:nvPr/>
            </p:nvSpPr>
            <p:spPr bwMode="auto">
              <a:xfrm>
                <a:off x="831" y="1344"/>
                <a:ext cx="27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  <p:sp>
            <p:nvSpPr>
              <p:cNvPr id="13352" name="Line 177"/>
              <p:cNvSpPr>
                <a:spLocks noChangeShapeType="1"/>
              </p:cNvSpPr>
              <p:nvPr/>
            </p:nvSpPr>
            <p:spPr bwMode="auto">
              <a:xfrm flipH="1">
                <a:off x="777" y="1344"/>
                <a:ext cx="27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  <p:sp>
            <p:nvSpPr>
              <p:cNvPr id="13353" name="Line 178"/>
              <p:cNvSpPr>
                <a:spLocks noChangeShapeType="1"/>
              </p:cNvSpPr>
              <p:nvPr/>
            </p:nvSpPr>
            <p:spPr bwMode="auto">
              <a:xfrm flipH="1">
                <a:off x="831" y="1344"/>
                <a:ext cx="27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</p:grpSp>
        <p:sp>
          <p:nvSpPr>
            <p:cNvPr id="13342" name="Line 229"/>
            <p:cNvSpPr>
              <a:spLocks noChangeShapeType="1"/>
            </p:cNvSpPr>
            <p:nvPr/>
          </p:nvSpPr>
          <p:spPr bwMode="auto">
            <a:xfrm flipV="1">
              <a:off x="257" y="2001"/>
              <a:ext cx="0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400" b="1">
                <a:solidFill>
                  <a:srgbClr val="000000"/>
                </a:solidFill>
                <a:latin typeface="Times New Roman CE" charset="-18"/>
              </a:endParaRPr>
            </a:p>
          </p:txBody>
        </p:sp>
        <p:grpSp>
          <p:nvGrpSpPr>
            <p:cNvPr id="13343" name="Group 258"/>
            <p:cNvGrpSpPr>
              <a:grpSpLocks/>
            </p:cNvGrpSpPr>
            <p:nvPr/>
          </p:nvGrpSpPr>
          <p:grpSpPr bwMode="auto">
            <a:xfrm>
              <a:off x="1588" y="2296"/>
              <a:ext cx="57" cy="33"/>
              <a:chOff x="6661" y="1296"/>
              <a:chExt cx="288" cy="144"/>
            </a:xfrm>
          </p:grpSpPr>
          <p:sp>
            <p:nvSpPr>
              <p:cNvPr id="13346" name="Line 264"/>
              <p:cNvSpPr>
                <a:spLocks noChangeShapeType="1"/>
              </p:cNvSpPr>
              <p:nvPr/>
            </p:nvSpPr>
            <p:spPr bwMode="auto">
              <a:xfrm>
                <a:off x="6661" y="129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  <p:sp>
            <p:nvSpPr>
              <p:cNvPr id="13347" name="Line 265"/>
              <p:cNvSpPr>
                <a:spLocks noChangeShapeType="1"/>
              </p:cNvSpPr>
              <p:nvPr/>
            </p:nvSpPr>
            <p:spPr bwMode="auto">
              <a:xfrm>
                <a:off x="6853" y="129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  <p:sp>
            <p:nvSpPr>
              <p:cNvPr id="13348" name="Line 266"/>
              <p:cNvSpPr>
                <a:spLocks noChangeShapeType="1"/>
              </p:cNvSpPr>
              <p:nvPr/>
            </p:nvSpPr>
            <p:spPr bwMode="auto">
              <a:xfrm flipH="1">
                <a:off x="6661" y="129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  <p:sp>
            <p:nvSpPr>
              <p:cNvPr id="13349" name="Line 267"/>
              <p:cNvSpPr>
                <a:spLocks noChangeShapeType="1"/>
              </p:cNvSpPr>
              <p:nvPr/>
            </p:nvSpPr>
            <p:spPr bwMode="auto">
              <a:xfrm flipH="1">
                <a:off x="6853" y="129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</p:grpSp>
        <p:pic>
          <p:nvPicPr>
            <p:cNvPr id="13344" name="Picture 29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4051"/>
              <a:ext cx="565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345" name="Object 14"/>
            <p:cNvGraphicFramePr>
              <a:graphicFrameLocks noChangeAspect="1"/>
            </p:cNvGraphicFramePr>
            <p:nvPr/>
          </p:nvGraphicFramePr>
          <p:xfrm>
            <a:off x="-138" y="1963"/>
            <a:ext cx="649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CorelDRAW" r:id="rId12" imgW="2524125" imgH="2514600" progId="CorelDRAW.Graphic.9">
                    <p:embed/>
                  </p:oleObj>
                </mc:Choice>
                <mc:Fallback>
                  <p:oleObj name="CorelDRAW" r:id="rId12" imgW="2524125" imgH="251460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38" y="1963"/>
                          <a:ext cx="649" cy="5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bg1"/>
                                  </a:gs>
                                  <a:gs pos="100000">
                                    <a:srgbClr val="000080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Text Box 41"/>
          <p:cNvSpPr txBox="1">
            <a:spLocks noChangeArrowheads="1"/>
          </p:cNvSpPr>
          <p:nvPr/>
        </p:nvSpPr>
        <p:spPr bwMode="auto">
          <a:xfrm>
            <a:off x="3694113" y="4976813"/>
            <a:ext cx="4046537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 CE" pitchFamily="34" charset="0"/>
              </a:rPr>
              <a:t>OPOLE - 10 SUDECKA DYWIZJA PANCERNA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14343" name="Oval 38"/>
          <p:cNvSpPr>
            <a:spLocks noChangeArrowheads="1"/>
          </p:cNvSpPr>
          <p:nvPr/>
        </p:nvSpPr>
        <p:spPr bwMode="auto">
          <a:xfrm>
            <a:off x="1809750" y="4038600"/>
            <a:ext cx="114300" cy="1143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4344" name="Oval 38"/>
          <p:cNvSpPr>
            <a:spLocks noChangeArrowheads="1"/>
          </p:cNvSpPr>
          <p:nvPr/>
        </p:nvSpPr>
        <p:spPr bwMode="auto">
          <a:xfrm>
            <a:off x="1331913" y="3394075"/>
            <a:ext cx="114300" cy="1143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4345" name="Oval 38"/>
          <p:cNvSpPr>
            <a:spLocks noChangeArrowheads="1"/>
          </p:cNvSpPr>
          <p:nvPr/>
        </p:nvSpPr>
        <p:spPr bwMode="auto">
          <a:xfrm>
            <a:off x="1042988" y="3309938"/>
            <a:ext cx="114300" cy="1143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3321" name="AutoShape 296"/>
          <p:cNvSpPr>
            <a:spLocks noChangeArrowheads="1"/>
          </p:cNvSpPr>
          <p:nvPr/>
        </p:nvSpPr>
        <p:spPr bwMode="auto">
          <a:xfrm>
            <a:off x="5943600" y="1719263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RAKIETOWYCH I ARTYLERII</a:t>
            </a:r>
          </a:p>
        </p:txBody>
      </p:sp>
      <p:sp>
        <p:nvSpPr>
          <p:cNvPr id="13322" name="AutoShape 297"/>
          <p:cNvSpPr>
            <a:spLocks noChangeArrowheads="1"/>
          </p:cNvSpPr>
          <p:nvPr/>
        </p:nvSpPr>
        <p:spPr bwMode="auto">
          <a:xfrm>
            <a:off x="5940425" y="2065338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PRZECIWLOTNICZYCH</a:t>
            </a:r>
          </a:p>
        </p:txBody>
      </p:sp>
      <p:sp>
        <p:nvSpPr>
          <p:cNvPr id="13323" name="AutoShape 298"/>
          <p:cNvSpPr>
            <a:spLocks noChangeArrowheads="1"/>
          </p:cNvSpPr>
          <p:nvPr/>
        </p:nvSpPr>
        <p:spPr bwMode="auto">
          <a:xfrm>
            <a:off x="5940425" y="2414588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INŻYNIERYJNYCH</a:t>
            </a:r>
          </a:p>
        </p:txBody>
      </p:sp>
      <p:sp>
        <p:nvSpPr>
          <p:cNvPr id="13324" name="AutoShape 299"/>
          <p:cNvSpPr>
            <a:spLocks noChangeArrowheads="1"/>
          </p:cNvSpPr>
          <p:nvPr/>
        </p:nvSpPr>
        <p:spPr bwMode="auto">
          <a:xfrm>
            <a:off x="5940425" y="2792413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OBRONY PRZECIWCHEMICZNEJ</a:t>
            </a:r>
          </a:p>
        </p:txBody>
      </p:sp>
      <p:sp>
        <p:nvSpPr>
          <p:cNvPr id="13325" name="AutoShape 301"/>
          <p:cNvSpPr>
            <a:spLocks noChangeArrowheads="1"/>
          </p:cNvSpPr>
          <p:nvPr/>
        </p:nvSpPr>
        <p:spPr bwMode="auto">
          <a:xfrm>
            <a:off x="5940425" y="3176588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 ROZPOZNAWCZYCH</a:t>
            </a:r>
          </a:p>
        </p:txBody>
      </p:sp>
      <p:sp>
        <p:nvSpPr>
          <p:cNvPr id="13326" name="AutoShape 302"/>
          <p:cNvSpPr>
            <a:spLocks noChangeArrowheads="1"/>
          </p:cNvSpPr>
          <p:nvPr/>
        </p:nvSpPr>
        <p:spPr bwMode="auto">
          <a:xfrm>
            <a:off x="5953125" y="3556000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OBRONY TERYTORIALNEJ</a:t>
            </a:r>
          </a:p>
        </p:txBody>
      </p:sp>
      <p:sp>
        <p:nvSpPr>
          <p:cNvPr id="13327" name="AutoShape 303"/>
          <p:cNvSpPr>
            <a:spLocks noChangeArrowheads="1"/>
          </p:cNvSpPr>
          <p:nvPr/>
        </p:nvSpPr>
        <p:spPr bwMode="auto">
          <a:xfrm>
            <a:off x="5953125" y="3941763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LOGISTYCZNYCH</a:t>
            </a:r>
          </a:p>
        </p:txBody>
      </p:sp>
      <p:sp>
        <p:nvSpPr>
          <p:cNvPr id="13328" name="AutoShape 312"/>
          <p:cNvSpPr>
            <a:spLocks noChangeArrowheads="1"/>
          </p:cNvSpPr>
          <p:nvPr/>
        </p:nvSpPr>
        <p:spPr bwMode="auto">
          <a:xfrm>
            <a:off x="5969000" y="4373563"/>
            <a:ext cx="3424238" cy="568325"/>
          </a:xfrm>
          <a:prstGeom prst="leftArrow">
            <a:avLst>
              <a:gd name="adj1" fmla="val 76537"/>
              <a:gd name="adj2" fmla="val 4273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00">
                <a:solidFill>
                  <a:srgbClr val="003399"/>
                </a:solidFill>
                <a:latin typeface="Albertus Medium CE" pitchFamily="34" charset="0"/>
              </a:rPr>
              <a:t>ADMINISTRACJA</a:t>
            </a:r>
          </a:p>
        </p:txBody>
      </p:sp>
      <p:sp>
        <p:nvSpPr>
          <p:cNvPr id="13329" name="Text Box 13"/>
          <p:cNvSpPr txBox="1">
            <a:spLocks noChangeArrowheads="1"/>
          </p:cNvSpPr>
          <p:nvPr/>
        </p:nvSpPr>
        <p:spPr bwMode="auto">
          <a:xfrm>
            <a:off x="395288" y="88900"/>
            <a:ext cx="84963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>
                <a:solidFill>
                  <a:srgbClr val="FF0000"/>
                </a:solidFill>
                <a:latin typeface="Albertus Extra Bold CE" pitchFamily="34" charset="0"/>
              </a:rPr>
              <a:t>W latach 60-tych XX wieku ukształtowała się struktura SOW, która funkcjonowała do 2001.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>
                <a:solidFill>
                  <a:srgbClr val="FF0000"/>
                </a:solidFill>
                <a:latin typeface="Albertus Extra Bold CE" pitchFamily="34" charset="0"/>
              </a:rPr>
              <a:t>SOW BYŁ ZWIĄZKIEM OPERACYJNYM W JEGO SKŁAD WCHODZIŁY ZT  I JEDNOSTKI RODZAJÓW WOJSK: </a:t>
            </a:r>
          </a:p>
        </p:txBody>
      </p:sp>
    </p:spTree>
    <p:extLst>
      <p:ext uri="{BB962C8B-B14F-4D97-AF65-F5344CB8AC3E}">
        <p14:creationId xmlns:p14="http://schemas.microsoft.com/office/powerpoint/2010/main" val="2281393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 autoUpdateAnimBg="0"/>
      <p:bldP spid="14344" grpId="0" animBg="1" autoUpdateAnimBg="0"/>
      <p:bldP spid="1434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3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wój pionowy 22"/>
          <p:cNvSpPr>
            <a:spLocks noChangeArrowheads="1"/>
          </p:cNvSpPr>
          <p:nvPr/>
        </p:nvSpPr>
        <p:spPr bwMode="auto">
          <a:xfrm>
            <a:off x="250825" y="260350"/>
            <a:ext cx="8424863" cy="1512888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400">
                <a:solidFill>
                  <a:srgbClr val="FF0000"/>
                </a:solidFill>
              </a:rPr>
              <a:t>OPERACJA DUNAJ 1968</a:t>
            </a: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296988" cy="188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2035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26"/>
          <p:cNvGrpSpPr/>
          <p:nvPr/>
        </p:nvGrpSpPr>
        <p:grpSpPr>
          <a:xfrm>
            <a:off x="1547664" y="1844824"/>
            <a:ext cx="1645915" cy="1027276"/>
            <a:chOff x="1259632" y="4581128"/>
            <a:chExt cx="1645915" cy="1027276"/>
          </a:xfrm>
          <a:noFill/>
        </p:grpSpPr>
        <p:grpSp>
          <p:nvGrpSpPr>
            <p:cNvPr id="3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sp>
            <p:nvSpPr>
              <p:cNvPr id="30" name="Rectangle 260"/>
              <p:cNvSpPr>
                <a:spLocks noChangeArrowheads="1"/>
              </p:cNvSpPr>
              <p:nvPr/>
            </p:nvSpPr>
            <p:spPr bwMode="auto">
              <a:xfrm>
                <a:off x="1619672" y="4869160"/>
                <a:ext cx="1285875" cy="649288"/>
              </a:xfrm>
              <a:prstGeom prst="rect">
                <a:avLst/>
              </a:prstGeom>
              <a:grp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1400" b="1">
                  <a:solidFill>
                    <a:srgbClr val="000000"/>
                  </a:solidFill>
                  <a:latin typeface="Times New Roman CE" charset="-18"/>
                </a:endParaRPr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1907704" y="4581128"/>
                <a:ext cx="792088" cy="30777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XXXX</a:t>
                </a:r>
              </a:p>
            </p:txBody>
          </p:sp>
        </p:grpSp>
        <p:sp>
          <p:nvSpPr>
            <p:cNvPr id="29" name="pole tekstowe 28"/>
            <p:cNvSpPr txBox="1"/>
            <p:nvPr/>
          </p:nvSpPr>
          <p:spPr>
            <a:xfrm>
              <a:off x="1259632" y="5085184"/>
              <a:ext cx="648072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4" name="Grupa 31"/>
          <p:cNvGrpSpPr/>
          <p:nvPr/>
        </p:nvGrpSpPr>
        <p:grpSpPr>
          <a:xfrm>
            <a:off x="1979712" y="2924944"/>
            <a:ext cx="1861939" cy="1027276"/>
            <a:chOff x="1043608" y="4581128"/>
            <a:chExt cx="1861939" cy="1027276"/>
          </a:xfrm>
          <a:noFill/>
        </p:grpSpPr>
        <p:grpSp>
          <p:nvGrpSpPr>
            <p:cNvPr id="5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6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3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38" name="AutoShape 261"/>
                <p:cNvSpPr>
                  <a:spLocks noChangeArrowheads="1"/>
                </p:cNvSpPr>
                <p:nvPr/>
              </p:nvSpPr>
              <p:spPr bwMode="auto">
                <a:xfrm>
                  <a:off x="2481898" y="3786420"/>
                  <a:ext cx="182880" cy="70338"/>
                </a:xfrm>
                <a:prstGeom prst="roundRect">
                  <a:avLst>
                    <a:gd name="adj" fmla="val 50000"/>
                  </a:avLst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36" name="pole tekstowe 35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34" name="pole tekstowe 33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7" name="Grupa 41"/>
          <p:cNvGrpSpPr/>
          <p:nvPr/>
        </p:nvGrpSpPr>
        <p:grpSpPr>
          <a:xfrm>
            <a:off x="1979712" y="3933056"/>
            <a:ext cx="1861939" cy="1027276"/>
            <a:chOff x="1043608" y="4581128"/>
            <a:chExt cx="1861939" cy="1027276"/>
          </a:xfrm>
          <a:noFill/>
        </p:grpSpPr>
        <p:grpSp>
          <p:nvGrpSpPr>
            <p:cNvPr id="8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9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4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48" name="AutoShape 261"/>
                <p:cNvSpPr>
                  <a:spLocks noChangeArrowheads="1"/>
                </p:cNvSpPr>
                <p:nvPr/>
              </p:nvSpPr>
              <p:spPr bwMode="auto">
                <a:xfrm>
                  <a:off x="2481898" y="3786420"/>
                  <a:ext cx="182880" cy="70338"/>
                </a:xfrm>
                <a:prstGeom prst="roundRect">
                  <a:avLst>
                    <a:gd name="adj" fmla="val 50000"/>
                  </a:avLst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46" name="pole tekstowe 45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44" name="pole tekstowe 43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10" name="Grupa 51"/>
          <p:cNvGrpSpPr/>
          <p:nvPr/>
        </p:nvGrpSpPr>
        <p:grpSpPr>
          <a:xfrm>
            <a:off x="1979712" y="5013176"/>
            <a:ext cx="1861939" cy="1027276"/>
            <a:chOff x="1043608" y="4581128"/>
            <a:chExt cx="1861939" cy="1027276"/>
          </a:xfrm>
          <a:noFill/>
        </p:grpSpPr>
        <p:grpSp>
          <p:nvGrpSpPr>
            <p:cNvPr id="11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12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5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58" name="AutoShape 261"/>
                <p:cNvSpPr>
                  <a:spLocks noChangeArrowheads="1"/>
                </p:cNvSpPr>
                <p:nvPr/>
              </p:nvSpPr>
              <p:spPr bwMode="auto">
                <a:xfrm>
                  <a:off x="2481898" y="3786420"/>
                  <a:ext cx="182880" cy="70338"/>
                </a:xfrm>
                <a:prstGeom prst="roundRect">
                  <a:avLst>
                    <a:gd name="adj" fmla="val 50000"/>
                  </a:avLst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59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60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000000"/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56" name="pole tekstowe 55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54" name="pole tekstowe 53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4</a:t>
              </a:r>
            </a:p>
          </p:txBody>
        </p:sp>
      </p:grp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1492632" cy="213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68863"/>
            <a:ext cx="186848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22780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35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91"/>
          <p:cNvGraphicFramePr>
            <a:graphicFrameLocks noChangeAspect="1"/>
          </p:cNvGraphicFramePr>
          <p:nvPr/>
        </p:nvGraphicFramePr>
        <p:xfrm>
          <a:off x="7818438" y="1963738"/>
          <a:ext cx="104933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4" imgW="914400" imgH="914400" progId="CorelDRAW.Graphic.9">
                  <p:embed/>
                </p:oleObj>
              </mc:Choice>
              <mc:Fallback>
                <p:oleObj name="CorelDRAW" r:id="rId4" imgW="914400" imgH="9144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8" y="1963738"/>
                        <a:ext cx="1049337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Freeform 500"/>
          <p:cNvSpPr>
            <a:spLocks/>
          </p:cNvSpPr>
          <p:nvPr/>
        </p:nvSpPr>
        <p:spPr bwMode="auto">
          <a:xfrm>
            <a:off x="4667250" y="1885950"/>
            <a:ext cx="784225" cy="965200"/>
          </a:xfrm>
          <a:custGeom>
            <a:avLst/>
            <a:gdLst>
              <a:gd name="T0" fmla="*/ 2147483647 w 494"/>
              <a:gd name="T1" fmla="*/ 2147483647 h 608"/>
              <a:gd name="T2" fmla="*/ 2147483647 w 494"/>
              <a:gd name="T3" fmla="*/ 2147483647 h 608"/>
              <a:gd name="T4" fmla="*/ 2147483647 w 494"/>
              <a:gd name="T5" fmla="*/ 2147483647 h 608"/>
              <a:gd name="T6" fmla="*/ 0 w 494"/>
              <a:gd name="T7" fmla="*/ 2147483647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494"/>
              <a:gd name="T13" fmla="*/ 0 h 608"/>
              <a:gd name="T14" fmla="*/ 494 w 494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4" h="608">
                <a:moveTo>
                  <a:pt x="24" y="608"/>
                </a:moveTo>
                <a:cubicBezTo>
                  <a:pt x="53" y="336"/>
                  <a:pt x="82" y="64"/>
                  <a:pt x="156" y="32"/>
                </a:cubicBezTo>
                <a:cubicBezTo>
                  <a:pt x="230" y="0"/>
                  <a:pt x="494" y="374"/>
                  <a:pt x="468" y="416"/>
                </a:cubicBezTo>
                <a:cubicBezTo>
                  <a:pt x="442" y="458"/>
                  <a:pt x="221" y="371"/>
                  <a:pt x="0" y="28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graphicFrame>
        <p:nvGraphicFramePr>
          <p:cNvPr id="15364" name="Object 482"/>
          <p:cNvGraphicFramePr>
            <a:graphicFrameLocks noChangeAspect="1"/>
          </p:cNvGraphicFramePr>
          <p:nvPr/>
        </p:nvGraphicFramePr>
        <p:xfrm>
          <a:off x="5241925" y="1384300"/>
          <a:ext cx="2506663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6" imgW="2847975" imgH="2581275" progId="CorelDRAW.Graphic.9">
                  <p:embed/>
                </p:oleObj>
              </mc:Choice>
              <mc:Fallback>
                <p:oleObj name="CorelDRAW" r:id="rId6" imgW="2847975" imgH="25812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384300"/>
                        <a:ext cx="2506663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68392" dir="1308085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10"/>
          <p:cNvSpPr txBox="1">
            <a:spLocks noChangeArrowheads="1"/>
          </p:cNvSpPr>
          <p:nvPr/>
        </p:nvSpPr>
        <p:spPr bwMode="auto">
          <a:xfrm>
            <a:off x="6400800" y="26035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WARSZAWSKI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15366" name="Text Box 511"/>
          <p:cNvSpPr txBox="1">
            <a:spLocks noChangeArrowheads="1"/>
          </p:cNvSpPr>
          <p:nvPr/>
        </p:nvSpPr>
        <p:spPr bwMode="auto">
          <a:xfrm>
            <a:off x="5541963" y="16891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POMORSKI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15367" name="Freeform 533"/>
          <p:cNvSpPr>
            <a:spLocks/>
          </p:cNvSpPr>
          <p:nvPr/>
        </p:nvSpPr>
        <p:spPr bwMode="auto">
          <a:xfrm>
            <a:off x="6276975" y="1663700"/>
            <a:ext cx="742950" cy="906463"/>
          </a:xfrm>
          <a:custGeom>
            <a:avLst/>
            <a:gdLst>
              <a:gd name="T0" fmla="*/ 2147483647 w 332"/>
              <a:gd name="T1" fmla="*/ 0 h 388"/>
              <a:gd name="T2" fmla="*/ 2147483647 w 332"/>
              <a:gd name="T3" fmla="*/ 2147483647 h 388"/>
              <a:gd name="T4" fmla="*/ 2147483647 w 332"/>
              <a:gd name="T5" fmla="*/ 2147483647 h 388"/>
              <a:gd name="T6" fmla="*/ 2147483647 w 332"/>
              <a:gd name="T7" fmla="*/ 2147483647 h 388"/>
              <a:gd name="T8" fmla="*/ 2147483647 w 332"/>
              <a:gd name="T9" fmla="*/ 2147483647 h 388"/>
              <a:gd name="T10" fmla="*/ 2147483647 w 332"/>
              <a:gd name="T11" fmla="*/ 2147483647 h 388"/>
              <a:gd name="T12" fmla="*/ 2147483647 w 332"/>
              <a:gd name="T13" fmla="*/ 2147483647 h 388"/>
              <a:gd name="T14" fmla="*/ 2147483647 w 332"/>
              <a:gd name="T15" fmla="*/ 2147483647 h 388"/>
              <a:gd name="T16" fmla="*/ 0 w 332"/>
              <a:gd name="T17" fmla="*/ 2147483647 h 3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2"/>
              <a:gd name="T28" fmla="*/ 0 h 388"/>
              <a:gd name="T29" fmla="*/ 332 w 332"/>
              <a:gd name="T30" fmla="*/ 388 h 3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2" h="388">
                <a:moveTo>
                  <a:pt x="332" y="0"/>
                </a:moveTo>
                <a:cubicBezTo>
                  <a:pt x="318" y="61"/>
                  <a:pt x="302" y="41"/>
                  <a:pt x="228" y="48"/>
                </a:cubicBezTo>
                <a:cubicBezTo>
                  <a:pt x="247" y="85"/>
                  <a:pt x="255" y="75"/>
                  <a:pt x="228" y="88"/>
                </a:cubicBezTo>
                <a:cubicBezTo>
                  <a:pt x="225" y="117"/>
                  <a:pt x="233" y="142"/>
                  <a:pt x="200" y="156"/>
                </a:cubicBezTo>
                <a:cubicBezTo>
                  <a:pt x="192" y="160"/>
                  <a:pt x="184" y="147"/>
                  <a:pt x="176" y="144"/>
                </a:cubicBezTo>
                <a:cubicBezTo>
                  <a:pt x="139" y="149"/>
                  <a:pt x="146" y="150"/>
                  <a:pt x="140" y="184"/>
                </a:cubicBezTo>
                <a:cubicBezTo>
                  <a:pt x="162" y="272"/>
                  <a:pt x="137" y="259"/>
                  <a:pt x="56" y="264"/>
                </a:cubicBezTo>
                <a:cubicBezTo>
                  <a:pt x="29" y="273"/>
                  <a:pt x="27" y="274"/>
                  <a:pt x="20" y="300"/>
                </a:cubicBezTo>
                <a:cubicBezTo>
                  <a:pt x="30" y="350"/>
                  <a:pt x="35" y="353"/>
                  <a:pt x="0" y="3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15368" name="Text Box 557"/>
          <p:cNvSpPr txBox="1">
            <a:spLocks noChangeArrowheads="1"/>
          </p:cNvSpPr>
          <p:nvPr/>
        </p:nvSpPr>
        <p:spPr bwMode="auto">
          <a:xfrm>
            <a:off x="5588000" y="25447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ŚLĄSKI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15369" name="Zwój pionowy 46"/>
          <p:cNvSpPr>
            <a:spLocks noChangeArrowheads="1"/>
          </p:cNvSpPr>
          <p:nvPr/>
        </p:nvSpPr>
        <p:spPr bwMode="auto">
          <a:xfrm>
            <a:off x="395288" y="188913"/>
            <a:ext cx="8424862" cy="15113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400">
                <a:solidFill>
                  <a:srgbClr val="FF0000"/>
                </a:solidFill>
              </a:rPr>
              <a:t>STAN WOJENNY 1981</a:t>
            </a:r>
          </a:p>
        </p:txBody>
      </p:sp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916113"/>
            <a:ext cx="1152525" cy="162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7500" y="3357563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675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6238" y="5300663"/>
            <a:ext cx="2066925" cy="134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825" y="3357563"/>
            <a:ext cx="1150938" cy="115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9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3213100"/>
            <a:ext cx="3049588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0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64163" y="5253038"/>
            <a:ext cx="2566987" cy="160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47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414"/>
          <p:cNvSpPr>
            <a:spLocks/>
          </p:cNvSpPr>
          <p:nvPr/>
        </p:nvSpPr>
        <p:spPr bwMode="auto">
          <a:xfrm>
            <a:off x="1990725" y="1450975"/>
            <a:ext cx="5586413" cy="5240338"/>
          </a:xfrm>
          <a:custGeom>
            <a:avLst/>
            <a:gdLst>
              <a:gd name="T0" fmla="*/ 2147483647 w 3519"/>
              <a:gd name="T1" fmla="*/ 2147483647 h 3301"/>
              <a:gd name="T2" fmla="*/ 2147483647 w 3519"/>
              <a:gd name="T3" fmla="*/ 2147483647 h 3301"/>
              <a:gd name="T4" fmla="*/ 2147483647 w 3519"/>
              <a:gd name="T5" fmla="*/ 2147483647 h 3301"/>
              <a:gd name="T6" fmla="*/ 2147483647 w 3519"/>
              <a:gd name="T7" fmla="*/ 2147483647 h 3301"/>
              <a:gd name="T8" fmla="*/ 2147483647 w 3519"/>
              <a:gd name="T9" fmla="*/ 2147483647 h 3301"/>
              <a:gd name="T10" fmla="*/ 2147483647 w 3519"/>
              <a:gd name="T11" fmla="*/ 2147483647 h 3301"/>
              <a:gd name="T12" fmla="*/ 2147483647 w 3519"/>
              <a:gd name="T13" fmla="*/ 2147483647 h 3301"/>
              <a:gd name="T14" fmla="*/ 2147483647 w 3519"/>
              <a:gd name="T15" fmla="*/ 2147483647 h 3301"/>
              <a:gd name="T16" fmla="*/ 2147483647 w 3519"/>
              <a:gd name="T17" fmla="*/ 2147483647 h 3301"/>
              <a:gd name="T18" fmla="*/ 2147483647 w 3519"/>
              <a:gd name="T19" fmla="*/ 2147483647 h 3301"/>
              <a:gd name="T20" fmla="*/ 2147483647 w 3519"/>
              <a:gd name="T21" fmla="*/ 2147483647 h 3301"/>
              <a:gd name="T22" fmla="*/ 2147483647 w 3519"/>
              <a:gd name="T23" fmla="*/ 2147483647 h 3301"/>
              <a:gd name="T24" fmla="*/ 2147483647 w 3519"/>
              <a:gd name="T25" fmla="*/ 2147483647 h 3301"/>
              <a:gd name="T26" fmla="*/ 2147483647 w 3519"/>
              <a:gd name="T27" fmla="*/ 2147483647 h 3301"/>
              <a:gd name="T28" fmla="*/ 2147483647 w 3519"/>
              <a:gd name="T29" fmla="*/ 2147483647 h 3301"/>
              <a:gd name="T30" fmla="*/ 2147483647 w 3519"/>
              <a:gd name="T31" fmla="*/ 2147483647 h 3301"/>
              <a:gd name="T32" fmla="*/ 2147483647 w 3519"/>
              <a:gd name="T33" fmla="*/ 2147483647 h 3301"/>
              <a:gd name="T34" fmla="*/ 2147483647 w 3519"/>
              <a:gd name="T35" fmla="*/ 2147483647 h 3301"/>
              <a:gd name="T36" fmla="*/ 2147483647 w 3519"/>
              <a:gd name="T37" fmla="*/ 2147483647 h 3301"/>
              <a:gd name="T38" fmla="*/ 2147483647 w 3519"/>
              <a:gd name="T39" fmla="*/ 2147483647 h 3301"/>
              <a:gd name="T40" fmla="*/ 2147483647 w 3519"/>
              <a:gd name="T41" fmla="*/ 2147483647 h 3301"/>
              <a:gd name="T42" fmla="*/ 2147483647 w 3519"/>
              <a:gd name="T43" fmla="*/ 2147483647 h 3301"/>
              <a:gd name="T44" fmla="*/ 2147483647 w 3519"/>
              <a:gd name="T45" fmla="*/ 2147483647 h 3301"/>
              <a:gd name="T46" fmla="*/ 2147483647 w 3519"/>
              <a:gd name="T47" fmla="*/ 2147483647 h 3301"/>
              <a:gd name="T48" fmla="*/ 2147483647 w 3519"/>
              <a:gd name="T49" fmla="*/ 2147483647 h 3301"/>
              <a:gd name="T50" fmla="*/ 2147483647 w 3519"/>
              <a:gd name="T51" fmla="*/ 2147483647 h 3301"/>
              <a:gd name="T52" fmla="*/ 2147483647 w 3519"/>
              <a:gd name="T53" fmla="*/ 2147483647 h 3301"/>
              <a:gd name="T54" fmla="*/ 2147483647 w 3519"/>
              <a:gd name="T55" fmla="*/ 2147483647 h 3301"/>
              <a:gd name="T56" fmla="*/ 2147483647 w 3519"/>
              <a:gd name="T57" fmla="*/ 2147483647 h 3301"/>
              <a:gd name="T58" fmla="*/ 2147483647 w 3519"/>
              <a:gd name="T59" fmla="*/ 2147483647 h 3301"/>
              <a:gd name="T60" fmla="*/ 2147483647 w 3519"/>
              <a:gd name="T61" fmla="*/ 2147483647 h 3301"/>
              <a:gd name="T62" fmla="*/ 2147483647 w 3519"/>
              <a:gd name="T63" fmla="*/ 2147483647 h 3301"/>
              <a:gd name="T64" fmla="*/ 2147483647 w 3519"/>
              <a:gd name="T65" fmla="*/ 2147483647 h 3301"/>
              <a:gd name="T66" fmla="*/ 2147483647 w 3519"/>
              <a:gd name="T67" fmla="*/ 2147483647 h 3301"/>
              <a:gd name="T68" fmla="*/ 2147483647 w 3519"/>
              <a:gd name="T69" fmla="*/ 2147483647 h 3301"/>
              <a:gd name="T70" fmla="*/ 2147483647 w 3519"/>
              <a:gd name="T71" fmla="*/ 2147483647 h 3301"/>
              <a:gd name="T72" fmla="*/ 2147483647 w 3519"/>
              <a:gd name="T73" fmla="*/ 2147483647 h 3301"/>
              <a:gd name="T74" fmla="*/ 2147483647 w 3519"/>
              <a:gd name="T75" fmla="*/ 2147483647 h 3301"/>
              <a:gd name="T76" fmla="*/ 2147483647 w 3519"/>
              <a:gd name="T77" fmla="*/ 2147483647 h 3301"/>
              <a:gd name="T78" fmla="*/ 2147483647 w 3519"/>
              <a:gd name="T79" fmla="*/ 2147483647 h 3301"/>
              <a:gd name="T80" fmla="*/ 2147483647 w 3519"/>
              <a:gd name="T81" fmla="*/ 2147483647 h 3301"/>
              <a:gd name="T82" fmla="*/ 2147483647 w 3519"/>
              <a:gd name="T83" fmla="*/ 2147483647 h 3301"/>
              <a:gd name="T84" fmla="*/ 2147483647 w 3519"/>
              <a:gd name="T85" fmla="*/ 2147483647 h 3301"/>
              <a:gd name="T86" fmla="*/ 2147483647 w 3519"/>
              <a:gd name="T87" fmla="*/ 2147483647 h 3301"/>
              <a:gd name="T88" fmla="*/ 2147483647 w 3519"/>
              <a:gd name="T89" fmla="*/ 2147483647 h 3301"/>
              <a:gd name="T90" fmla="*/ 2147483647 w 3519"/>
              <a:gd name="T91" fmla="*/ 2147483647 h 3301"/>
              <a:gd name="T92" fmla="*/ 2147483647 w 3519"/>
              <a:gd name="T93" fmla="*/ 2147483647 h 3301"/>
              <a:gd name="T94" fmla="*/ 2147483647 w 3519"/>
              <a:gd name="T95" fmla="*/ 2147483647 h 3301"/>
              <a:gd name="T96" fmla="*/ 2147483647 w 3519"/>
              <a:gd name="T97" fmla="*/ 2147483647 h 33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519" h="3301">
                <a:moveTo>
                  <a:pt x="1500" y="153"/>
                </a:moveTo>
                <a:lnTo>
                  <a:pt x="1489" y="88"/>
                </a:lnTo>
                <a:lnTo>
                  <a:pt x="1497" y="40"/>
                </a:lnTo>
                <a:lnTo>
                  <a:pt x="1479" y="11"/>
                </a:lnTo>
                <a:lnTo>
                  <a:pt x="1386" y="3"/>
                </a:lnTo>
                <a:lnTo>
                  <a:pt x="1308" y="0"/>
                </a:lnTo>
                <a:lnTo>
                  <a:pt x="1217" y="25"/>
                </a:lnTo>
                <a:lnTo>
                  <a:pt x="1154" y="62"/>
                </a:lnTo>
                <a:lnTo>
                  <a:pt x="1043" y="91"/>
                </a:lnTo>
                <a:lnTo>
                  <a:pt x="929" y="120"/>
                </a:lnTo>
                <a:lnTo>
                  <a:pt x="733" y="282"/>
                </a:lnTo>
                <a:lnTo>
                  <a:pt x="647" y="327"/>
                </a:lnTo>
                <a:lnTo>
                  <a:pt x="555" y="345"/>
                </a:lnTo>
                <a:lnTo>
                  <a:pt x="476" y="382"/>
                </a:lnTo>
                <a:lnTo>
                  <a:pt x="365" y="401"/>
                </a:lnTo>
                <a:lnTo>
                  <a:pt x="262" y="438"/>
                </a:lnTo>
                <a:lnTo>
                  <a:pt x="201" y="438"/>
                </a:lnTo>
                <a:lnTo>
                  <a:pt x="87" y="496"/>
                </a:lnTo>
                <a:lnTo>
                  <a:pt x="87" y="639"/>
                </a:lnTo>
                <a:lnTo>
                  <a:pt x="108" y="766"/>
                </a:lnTo>
                <a:lnTo>
                  <a:pt x="111" y="833"/>
                </a:lnTo>
                <a:lnTo>
                  <a:pt x="127" y="873"/>
                </a:lnTo>
                <a:lnTo>
                  <a:pt x="101" y="926"/>
                </a:lnTo>
                <a:lnTo>
                  <a:pt x="67" y="987"/>
                </a:lnTo>
                <a:lnTo>
                  <a:pt x="19" y="1006"/>
                </a:lnTo>
                <a:lnTo>
                  <a:pt x="0" y="1066"/>
                </a:lnTo>
                <a:lnTo>
                  <a:pt x="151" y="1275"/>
                </a:lnTo>
                <a:lnTo>
                  <a:pt x="127" y="1378"/>
                </a:lnTo>
                <a:lnTo>
                  <a:pt x="159" y="1418"/>
                </a:lnTo>
                <a:lnTo>
                  <a:pt x="171" y="1469"/>
                </a:lnTo>
                <a:lnTo>
                  <a:pt x="164" y="1514"/>
                </a:lnTo>
                <a:lnTo>
                  <a:pt x="182" y="1551"/>
                </a:lnTo>
                <a:lnTo>
                  <a:pt x="167" y="1620"/>
                </a:lnTo>
                <a:lnTo>
                  <a:pt x="134" y="1651"/>
                </a:lnTo>
                <a:lnTo>
                  <a:pt x="116" y="1669"/>
                </a:lnTo>
                <a:lnTo>
                  <a:pt x="134" y="1683"/>
                </a:lnTo>
                <a:lnTo>
                  <a:pt x="145" y="1738"/>
                </a:lnTo>
                <a:lnTo>
                  <a:pt x="171" y="1797"/>
                </a:lnTo>
                <a:lnTo>
                  <a:pt x="167" y="1826"/>
                </a:lnTo>
                <a:lnTo>
                  <a:pt x="159" y="1842"/>
                </a:lnTo>
                <a:lnTo>
                  <a:pt x="201" y="1882"/>
                </a:lnTo>
                <a:lnTo>
                  <a:pt x="251" y="1903"/>
                </a:lnTo>
                <a:lnTo>
                  <a:pt x="264" y="2039"/>
                </a:lnTo>
                <a:lnTo>
                  <a:pt x="233" y="2136"/>
                </a:lnTo>
                <a:lnTo>
                  <a:pt x="275" y="2173"/>
                </a:lnTo>
                <a:lnTo>
                  <a:pt x="315" y="2170"/>
                </a:lnTo>
                <a:lnTo>
                  <a:pt x="348" y="2225"/>
                </a:lnTo>
                <a:lnTo>
                  <a:pt x="355" y="2257"/>
                </a:lnTo>
                <a:lnTo>
                  <a:pt x="373" y="2302"/>
                </a:lnTo>
                <a:lnTo>
                  <a:pt x="418" y="2287"/>
                </a:lnTo>
                <a:lnTo>
                  <a:pt x="447" y="2310"/>
                </a:lnTo>
                <a:lnTo>
                  <a:pt x="502" y="2334"/>
                </a:lnTo>
                <a:lnTo>
                  <a:pt x="550" y="2357"/>
                </a:lnTo>
                <a:lnTo>
                  <a:pt x="595" y="2371"/>
                </a:lnTo>
                <a:lnTo>
                  <a:pt x="613" y="2411"/>
                </a:lnTo>
                <a:lnTo>
                  <a:pt x="653" y="2382"/>
                </a:lnTo>
                <a:lnTo>
                  <a:pt x="703" y="2387"/>
                </a:lnTo>
                <a:lnTo>
                  <a:pt x="743" y="2416"/>
                </a:lnTo>
                <a:lnTo>
                  <a:pt x="750" y="2450"/>
                </a:lnTo>
                <a:lnTo>
                  <a:pt x="706" y="2491"/>
                </a:lnTo>
                <a:lnTo>
                  <a:pt x="653" y="2521"/>
                </a:lnTo>
                <a:lnTo>
                  <a:pt x="678" y="2565"/>
                </a:lnTo>
                <a:lnTo>
                  <a:pt x="698" y="2561"/>
                </a:lnTo>
                <a:lnTo>
                  <a:pt x="750" y="2601"/>
                </a:lnTo>
                <a:lnTo>
                  <a:pt x="790" y="2661"/>
                </a:lnTo>
                <a:lnTo>
                  <a:pt x="818" y="2708"/>
                </a:lnTo>
                <a:lnTo>
                  <a:pt x="864" y="2705"/>
                </a:lnTo>
                <a:lnTo>
                  <a:pt x="892" y="2674"/>
                </a:lnTo>
                <a:lnTo>
                  <a:pt x="947" y="2661"/>
                </a:lnTo>
                <a:lnTo>
                  <a:pt x="969" y="2645"/>
                </a:lnTo>
                <a:lnTo>
                  <a:pt x="915" y="2517"/>
                </a:lnTo>
                <a:lnTo>
                  <a:pt x="1027" y="2568"/>
                </a:lnTo>
                <a:lnTo>
                  <a:pt x="1064" y="2605"/>
                </a:lnTo>
                <a:lnTo>
                  <a:pt x="1072" y="2619"/>
                </a:lnTo>
                <a:lnTo>
                  <a:pt x="1161" y="2631"/>
                </a:lnTo>
                <a:lnTo>
                  <a:pt x="1191" y="2619"/>
                </a:lnTo>
                <a:lnTo>
                  <a:pt x="1217" y="2627"/>
                </a:lnTo>
                <a:lnTo>
                  <a:pt x="1192" y="2667"/>
                </a:lnTo>
                <a:lnTo>
                  <a:pt x="1155" y="2704"/>
                </a:lnTo>
                <a:lnTo>
                  <a:pt x="1265" y="2807"/>
                </a:lnTo>
                <a:lnTo>
                  <a:pt x="1283" y="2788"/>
                </a:lnTo>
                <a:lnTo>
                  <a:pt x="1297" y="2791"/>
                </a:lnTo>
                <a:lnTo>
                  <a:pt x="1315" y="2764"/>
                </a:lnTo>
                <a:lnTo>
                  <a:pt x="1371" y="2778"/>
                </a:lnTo>
                <a:lnTo>
                  <a:pt x="1386" y="2785"/>
                </a:lnTo>
                <a:lnTo>
                  <a:pt x="1388" y="2805"/>
                </a:lnTo>
                <a:lnTo>
                  <a:pt x="1411" y="2825"/>
                </a:lnTo>
                <a:lnTo>
                  <a:pt x="1503" y="2825"/>
                </a:lnTo>
                <a:lnTo>
                  <a:pt x="1529" y="2933"/>
                </a:lnTo>
                <a:lnTo>
                  <a:pt x="1559" y="2965"/>
                </a:lnTo>
                <a:lnTo>
                  <a:pt x="1582" y="2962"/>
                </a:lnTo>
                <a:lnTo>
                  <a:pt x="1619" y="3029"/>
                </a:lnTo>
                <a:lnTo>
                  <a:pt x="1674" y="3135"/>
                </a:lnTo>
                <a:lnTo>
                  <a:pt x="1699" y="3112"/>
                </a:lnTo>
                <a:lnTo>
                  <a:pt x="1706" y="3144"/>
                </a:lnTo>
                <a:lnTo>
                  <a:pt x="1770" y="3056"/>
                </a:lnTo>
                <a:lnTo>
                  <a:pt x="1814" y="3046"/>
                </a:lnTo>
                <a:lnTo>
                  <a:pt x="1845" y="2982"/>
                </a:lnTo>
                <a:lnTo>
                  <a:pt x="1883" y="3064"/>
                </a:lnTo>
                <a:lnTo>
                  <a:pt x="1899" y="3101"/>
                </a:lnTo>
                <a:lnTo>
                  <a:pt x="1939" y="3126"/>
                </a:lnTo>
                <a:lnTo>
                  <a:pt x="1973" y="3119"/>
                </a:lnTo>
                <a:lnTo>
                  <a:pt x="1980" y="3229"/>
                </a:lnTo>
                <a:lnTo>
                  <a:pt x="2005" y="3241"/>
                </a:lnTo>
                <a:lnTo>
                  <a:pt x="2024" y="3215"/>
                </a:lnTo>
                <a:lnTo>
                  <a:pt x="2077" y="3239"/>
                </a:lnTo>
                <a:lnTo>
                  <a:pt x="2108" y="3196"/>
                </a:lnTo>
                <a:lnTo>
                  <a:pt x="2124" y="3163"/>
                </a:lnTo>
                <a:lnTo>
                  <a:pt x="2156" y="3156"/>
                </a:lnTo>
                <a:lnTo>
                  <a:pt x="2187" y="3115"/>
                </a:lnTo>
                <a:lnTo>
                  <a:pt x="2242" y="3127"/>
                </a:lnTo>
                <a:lnTo>
                  <a:pt x="2271" y="3141"/>
                </a:lnTo>
                <a:lnTo>
                  <a:pt x="2304" y="3109"/>
                </a:lnTo>
                <a:lnTo>
                  <a:pt x="2333" y="3146"/>
                </a:lnTo>
                <a:lnTo>
                  <a:pt x="2407" y="3167"/>
                </a:lnTo>
                <a:lnTo>
                  <a:pt x="2441" y="3115"/>
                </a:lnTo>
                <a:lnTo>
                  <a:pt x="2459" y="3122"/>
                </a:lnTo>
                <a:lnTo>
                  <a:pt x="2538" y="3095"/>
                </a:lnTo>
                <a:lnTo>
                  <a:pt x="2578" y="3093"/>
                </a:lnTo>
                <a:lnTo>
                  <a:pt x="2621" y="3086"/>
                </a:lnTo>
                <a:lnTo>
                  <a:pt x="2670" y="3126"/>
                </a:lnTo>
                <a:lnTo>
                  <a:pt x="2736" y="3127"/>
                </a:lnTo>
                <a:lnTo>
                  <a:pt x="2786" y="3144"/>
                </a:lnTo>
                <a:lnTo>
                  <a:pt x="2810" y="3207"/>
                </a:lnTo>
                <a:lnTo>
                  <a:pt x="2844" y="3229"/>
                </a:lnTo>
                <a:lnTo>
                  <a:pt x="2937" y="3270"/>
                </a:lnTo>
                <a:lnTo>
                  <a:pt x="3040" y="3300"/>
                </a:lnTo>
                <a:lnTo>
                  <a:pt x="3129" y="3301"/>
                </a:lnTo>
                <a:lnTo>
                  <a:pt x="3092" y="3255"/>
                </a:lnTo>
                <a:lnTo>
                  <a:pt x="3066" y="3223"/>
                </a:lnTo>
                <a:lnTo>
                  <a:pt x="3069" y="3138"/>
                </a:lnTo>
                <a:lnTo>
                  <a:pt x="3058" y="3082"/>
                </a:lnTo>
                <a:lnTo>
                  <a:pt x="3060" y="2999"/>
                </a:lnTo>
                <a:lnTo>
                  <a:pt x="3121" y="2895"/>
                </a:lnTo>
                <a:lnTo>
                  <a:pt x="3161" y="2795"/>
                </a:lnTo>
                <a:lnTo>
                  <a:pt x="3220" y="2758"/>
                </a:lnTo>
                <a:lnTo>
                  <a:pt x="3325" y="2587"/>
                </a:lnTo>
                <a:lnTo>
                  <a:pt x="3365" y="2527"/>
                </a:lnTo>
                <a:lnTo>
                  <a:pt x="3454" y="2474"/>
                </a:lnTo>
                <a:lnTo>
                  <a:pt x="3483" y="2479"/>
                </a:lnTo>
                <a:lnTo>
                  <a:pt x="3502" y="2424"/>
                </a:lnTo>
                <a:lnTo>
                  <a:pt x="3512" y="2353"/>
                </a:lnTo>
                <a:lnTo>
                  <a:pt x="3515" y="2323"/>
                </a:lnTo>
                <a:lnTo>
                  <a:pt x="3494" y="2294"/>
                </a:lnTo>
                <a:lnTo>
                  <a:pt x="3471" y="2242"/>
                </a:lnTo>
                <a:lnTo>
                  <a:pt x="3514" y="2236"/>
                </a:lnTo>
                <a:lnTo>
                  <a:pt x="3519" y="2217"/>
                </a:lnTo>
                <a:lnTo>
                  <a:pt x="3471" y="2191"/>
                </a:lnTo>
                <a:lnTo>
                  <a:pt x="3405" y="2066"/>
                </a:lnTo>
                <a:lnTo>
                  <a:pt x="3383" y="2037"/>
                </a:lnTo>
                <a:lnTo>
                  <a:pt x="3354" y="1996"/>
                </a:lnTo>
                <a:lnTo>
                  <a:pt x="3331" y="1945"/>
                </a:lnTo>
                <a:lnTo>
                  <a:pt x="3338" y="1879"/>
                </a:lnTo>
                <a:lnTo>
                  <a:pt x="3309" y="1874"/>
                </a:lnTo>
                <a:lnTo>
                  <a:pt x="3309" y="1842"/>
                </a:lnTo>
                <a:lnTo>
                  <a:pt x="3291" y="1820"/>
                </a:lnTo>
                <a:lnTo>
                  <a:pt x="3288" y="1768"/>
                </a:lnTo>
                <a:lnTo>
                  <a:pt x="3286" y="1686"/>
                </a:lnTo>
                <a:lnTo>
                  <a:pt x="3309" y="1585"/>
                </a:lnTo>
                <a:lnTo>
                  <a:pt x="3291" y="1518"/>
                </a:lnTo>
                <a:lnTo>
                  <a:pt x="3261" y="1503"/>
                </a:lnTo>
                <a:lnTo>
                  <a:pt x="3246" y="1484"/>
                </a:lnTo>
                <a:lnTo>
                  <a:pt x="3201" y="1463"/>
                </a:lnTo>
                <a:lnTo>
                  <a:pt x="3143" y="1451"/>
                </a:lnTo>
                <a:lnTo>
                  <a:pt x="3111" y="1435"/>
                </a:lnTo>
                <a:lnTo>
                  <a:pt x="3172" y="1301"/>
                </a:lnTo>
                <a:lnTo>
                  <a:pt x="3214" y="1255"/>
                </a:lnTo>
                <a:lnTo>
                  <a:pt x="3257" y="1255"/>
                </a:lnTo>
                <a:lnTo>
                  <a:pt x="3317" y="1221"/>
                </a:lnTo>
                <a:lnTo>
                  <a:pt x="3341" y="1173"/>
                </a:lnTo>
                <a:lnTo>
                  <a:pt x="3374" y="1169"/>
                </a:lnTo>
                <a:lnTo>
                  <a:pt x="3372" y="1075"/>
                </a:lnTo>
                <a:lnTo>
                  <a:pt x="3331" y="956"/>
                </a:lnTo>
                <a:lnTo>
                  <a:pt x="3345" y="896"/>
                </a:lnTo>
                <a:lnTo>
                  <a:pt x="3308" y="883"/>
                </a:lnTo>
                <a:lnTo>
                  <a:pt x="3275" y="802"/>
                </a:lnTo>
                <a:lnTo>
                  <a:pt x="3254" y="730"/>
                </a:lnTo>
                <a:lnTo>
                  <a:pt x="3237" y="638"/>
                </a:lnTo>
                <a:lnTo>
                  <a:pt x="3208" y="556"/>
                </a:lnTo>
                <a:lnTo>
                  <a:pt x="3192" y="425"/>
                </a:lnTo>
                <a:lnTo>
                  <a:pt x="3211" y="413"/>
                </a:lnTo>
                <a:lnTo>
                  <a:pt x="3188" y="350"/>
                </a:lnTo>
                <a:lnTo>
                  <a:pt x="3135" y="305"/>
                </a:lnTo>
                <a:lnTo>
                  <a:pt x="3111" y="276"/>
                </a:lnTo>
                <a:lnTo>
                  <a:pt x="3043" y="265"/>
                </a:lnTo>
                <a:lnTo>
                  <a:pt x="3032" y="239"/>
                </a:lnTo>
                <a:lnTo>
                  <a:pt x="3000" y="210"/>
                </a:lnTo>
                <a:lnTo>
                  <a:pt x="2970" y="191"/>
                </a:lnTo>
                <a:lnTo>
                  <a:pt x="2952" y="193"/>
                </a:lnTo>
                <a:lnTo>
                  <a:pt x="2921" y="242"/>
                </a:lnTo>
                <a:lnTo>
                  <a:pt x="2770" y="257"/>
                </a:lnTo>
                <a:lnTo>
                  <a:pt x="2519" y="278"/>
                </a:lnTo>
                <a:lnTo>
                  <a:pt x="2290" y="276"/>
                </a:lnTo>
                <a:lnTo>
                  <a:pt x="1907" y="207"/>
                </a:lnTo>
                <a:lnTo>
                  <a:pt x="1737" y="271"/>
                </a:lnTo>
                <a:lnTo>
                  <a:pt x="1656" y="279"/>
                </a:lnTo>
                <a:lnTo>
                  <a:pt x="1574" y="268"/>
                </a:lnTo>
                <a:lnTo>
                  <a:pt x="1522" y="230"/>
                </a:lnTo>
                <a:lnTo>
                  <a:pt x="1500" y="153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</a:gradFill>
          <a:ln w="28575" cmpd="sng">
            <a:solidFill>
              <a:schemeClr val="hlink"/>
            </a:solidFill>
            <a:prstDash val="solid"/>
            <a:round/>
            <a:headEnd/>
            <a:tailEnd/>
          </a:ln>
          <a:effectLst>
            <a:outerShdw dist="143684" dir="2700000" algn="ctr" rotWithShape="0">
              <a:srgbClr val="006699">
                <a:alpha val="50000"/>
              </a:srgb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3075" name="Text Box 909"/>
          <p:cNvSpPr txBox="1">
            <a:spLocks noChangeArrowheads="1"/>
          </p:cNvSpPr>
          <p:nvPr/>
        </p:nvSpPr>
        <p:spPr bwMode="auto">
          <a:xfrm>
            <a:off x="1069975" y="-280988"/>
            <a:ext cx="7629525" cy="161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000">
              <a:solidFill>
                <a:srgbClr val="003399"/>
              </a:solidFill>
              <a:latin typeface="Albertus Medium CE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>
                <a:solidFill>
                  <a:srgbClr val="003399"/>
                </a:solidFill>
                <a:latin typeface="Albertus Medium CE" pitchFamily="34" charset="0"/>
              </a:rPr>
              <a:t>ŚLĄSKI OKRĘG WOJSKOWY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>
                <a:solidFill>
                  <a:srgbClr val="003399"/>
                </a:solidFill>
                <a:latin typeface="Albertus Medium CE" pitchFamily="34" charset="0"/>
              </a:rPr>
              <a:t>UTWORZONY ZOSTAŁ ROZKAZEM NACZELNEGO DOWÓDCY WOJSKA POLSKIEGO Z DNIA 28. 08. 1945 r.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>
                <a:solidFill>
                  <a:srgbClr val="003399"/>
                </a:solidFill>
                <a:latin typeface="Albertus Medium CE" pitchFamily="34" charset="0"/>
              </a:rPr>
              <a:t>Z SIEDZIBĄ W KATOWICACH</a:t>
            </a:r>
          </a:p>
        </p:txBody>
      </p:sp>
      <p:sp>
        <p:nvSpPr>
          <p:cNvPr id="466830" name="AutoShape 910"/>
          <p:cNvSpPr>
            <a:spLocks noChangeArrowheads="1"/>
          </p:cNvSpPr>
          <p:nvPr/>
        </p:nvSpPr>
        <p:spPr bwMode="auto">
          <a:xfrm rot="-10783531" flipH="1" flipV="1">
            <a:off x="5513388" y="4933950"/>
            <a:ext cx="2803525" cy="1787525"/>
          </a:xfrm>
          <a:prstGeom prst="wedgeRoundRectCallout">
            <a:avLst>
              <a:gd name="adj1" fmla="val -72667"/>
              <a:gd name="adj2" fmla="val -14662"/>
              <a:gd name="adj3" fmla="val 16667"/>
            </a:avLst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20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66831" name="Text Box 911"/>
          <p:cNvSpPr txBox="1">
            <a:spLocks noChangeArrowheads="1"/>
          </p:cNvSpPr>
          <p:nvPr/>
        </p:nvSpPr>
        <p:spPr bwMode="auto">
          <a:xfrm rot="-21276">
            <a:off x="5349875" y="4924425"/>
            <a:ext cx="2967038" cy="176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>
                <a:solidFill>
                  <a:srgbClr val="000000"/>
                </a:solidFill>
                <a:latin typeface="Albertus Medium CE" pitchFamily="34" charset="0"/>
              </a:rPr>
              <a:t>W </a:t>
            </a:r>
            <a:r>
              <a:rPr lang="pl-PL" sz="2000" b="1">
                <a:solidFill>
                  <a:srgbClr val="000000"/>
                </a:solidFill>
                <a:latin typeface="Albertus Extra Bold CE" pitchFamily="34" charset="0"/>
              </a:rPr>
              <a:t>1946 r.</a:t>
            </a:r>
            <a:r>
              <a:rPr lang="pl-PL" sz="2000" b="1">
                <a:solidFill>
                  <a:srgbClr val="000000"/>
                </a:solidFill>
                <a:latin typeface="Albertus Medium CE" pitchFamily="34" charset="0"/>
              </a:rPr>
              <a:t> </a:t>
            </a:r>
          </a:p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>
                <a:solidFill>
                  <a:srgbClr val="000000"/>
                </a:solidFill>
                <a:latin typeface="Albertus Medium CE" pitchFamily="34" charset="0"/>
              </a:rPr>
              <a:t>DOWÓDZTWO SOW </a:t>
            </a:r>
          </a:p>
          <a:p>
            <a:pPr algn="ctr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>
                <a:solidFill>
                  <a:srgbClr val="000000"/>
                </a:solidFill>
                <a:latin typeface="Albertus Medium CE" pitchFamily="34" charset="0"/>
              </a:rPr>
              <a:t>PRZENIESIONO Z KATOWIC DO WROCŁAWIA</a:t>
            </a:r>
            <a:endParaRPr lang="pl-PL" sz="1400" b="1">
              <a:solidFill>
                <a:srgbClr val="022D9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bertus Extra Bold CE" pitchFamily="34" charset="0"/>
            </a:endParaRPr>
          </a:p>
        </p:txBody>
      </p:sp>
      <p:pic>
        <p:nvPicPr>
          <p:cNvPr id="3078" name="Picture 895" descr="C:\Prezentacje\General\sztab3.jpg"/>
          <p:cNvPicPr>
            <a:picLocks noChangeAspect="1" noChangeArrowheads="1"/>
          </p:cNvPicPr>
          <p:nvPr/>
        </p:nvPicPr>
        <p:blipFill>
          <a:blip r:embed="rId3">
            <a:lum bright="2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4" y="4781550"/>
            <a:ext cx="2818606" cy="2148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Line 927"/>
          <p:cNvSpPr>
            <a:spLocks noChangeShapeType="1"/>
          </p:cNvSpPr>
          <p:nvPr/>
        </p:nvSpPr>
        <p:spPr bwMode="auto">
          <a:xfrm>
            <a:off x="950913" y="1335088"/>
            <a:ext cx="79343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pic>
        <p:nvPicPr>
          <p:cNvPr id="3080" name="Picture 932" descr="E:\2001\jawne\logo SOW ostatni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1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Oval 897"/>
          <p:cNvSpPr>
            <a:spLocks noChangeArrowheads="1"/>
          </p:cNvSpPr>
          <p:nvPr/>
        </p:nvSpPr>
        <p:spPr bwMode="auto">
          <a:xfrm>
            <a:off x="3190875" y="4813300"/>
            <a:ext cx="190500" cy="190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082" name="Oval 898"/>
          <p:cNvSpPr>
            <a:spLocks noChangeArrowheads="1"/>
          </p:cNvSpPr>
          <p:nvPr/>
        </p:nvSpPr>
        <p:spPr bwMode="auto">
          <a:xfrm>
            <a:off x="4657725" y="5489575"/>
            <a:ext cx="142875" cy="142875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srgbClr val="FFCC66"/>
              </a:solidFill>
            </a:endParaRPr>
          </a:p>
        </p:txBody>
      </p:sp>
      <p:grpSp>
        <p:nvGrpSpPr>
          <p:cNvPr id="3083" name="Group 924"/>
          <p:cNvGrpSpPr>
            <a:grpSpLocks/>
          </p:cNvGrpSpPr>
          <p:nvPr/>
        </p:nvGrpSpPr>
        <p:grpSpPr bwMode="auto">
          <a:xfrm>
            <a:off x="2062163" y="4629150"/>
            <a:ext cx="3051175" cy="1365250"/>
            <a:chOff x="1313" y="2610"/>
            <a:chExt cx="1922" cy="860"/>
          </a:xfrm>
        </p:grpSpPr>
        <p:sp>
          <p:nvSpPr>
            <p:cNvPr id="3086" name="Text Box 900"/>
            <p:cNvSpPr txBox="1">
              <a:spLocks noChangeArrowheads="1"/>
            </p:cNvSpPr>
            <p:nvPr/>
          </p:nvSpPr>
          <p:spPr bwMode="auto">
            <a:xfrm>
              <a:off x="1313" y="2610"/>
              <a:ext cx="7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>
                  <a:solidFill>
                    <a:srgbClr val="000000"/>
                  </a:solidFill>
                  <a:latin typeface="Albertus Extra Bold CE" pitchFamily="34" charset="0"/>
                </a:rPr>
                <a:t>WROCŁAW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2" name="Text Box 902"/>
            <p:cNvSpPr txBox="1">
              <a:spLocks noChangeArrowheads="1"/>
            </p:cNvSpPr>
            <p:nvPr/>
          </p:nvSpPr>
          <p:spPr bwMode="auto">
            <a:xfrm>
              <a:off x="2509" y="3278"/>
              <a:ext cx="7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>
                  <a:solidFill>
                    <a:srgbClr val="000000"/>
                  </a:solidFill>
                  <a:latin typeface="Albertus Extra Bold CE" pitchFamily="34" charset="0"/>
                </a:rPr>
                <a:t>KATOWICE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</p:grpSp>
      <p:sp>
        <p:nvSpPr>
          <p:cNvPr id="3084" name="AutoShape 919"/>
          <p:cNvSpPr>
            <a:spLocks noChangeArrowheads="1"/>
          </p:cNvSpPr>
          <p:nvPr/>
        </p:nvSpPr>
        <p:spPr bwMode="auto">
          <a:xfrm rot="1381198">
            <a:off x="3419475" y="5022850"/>
            <a:ext cx="1169988" cy="465138"/>
          </a:xfrm>
          <a:prstGeom prst="leftArrow">
            <a:avLst>
              <a:gd name="adj1" fmla="val 50000"/>
              <a:gd name="adj2" fmla="val 62884"/>
            </a:avLst>
          </a:prstGeom>
          <a:gradFill rotWithShape="0">
            <a:gsLst>
              <a:gs pos="0">
                <a:srgbClr val="FFFFFF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3087" name="Picture 15" descr="C:\Users\k.nowacki\Desktop\Obraz 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38" y="1450976"/>
            <a:ext cx="4477816" cy="2985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1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4"/>
          <p:cNvSpPr txBox="1">
            <a:spLocks noChangeArrowheads="1"/>
          </p:cNvSpPr>
          <p:nvPr/>
        </p:nvSpPr>
        <p:spPr bwMode="auto">
          <a:xfrm>
            <a:off x="1042988" y="122238"/>
            <a:ext cx="66246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400">
                <a:solidFill>
                  <a:srgbClr val="003399"/>
                </a:solidFill>
                <a:latin typeface="Albertus Extra Bold CE" pitchFamily="34" charset="0"/>
              </a:rPr>
              <a:t>OBSZAR ŚOW W LATACH 1945 - 2011</a:t>
            </a:r>
            <a:endParaRPr lang="pl-PL" altLang="pl-PL" sz="2800">
              <a:solidFill>
                <a:srgbClr val="003399"/>
              </a:solidFill>
              <a:latin typeface="Albertus Extra Bold CE" pitchFamily="34" charset="0"/>
            </a:endParaRPr>
          </a:p>
        </p:txBody>
      </p:sp>
      <p:sp>
        <p:nvSpPr>
          <p:cNvPr id="4099" name="Line 549"/>
          <p:cNvSpPr>
            <a:spLocks noChangeShapeType="1"/>
          </p:cNvSpPr>
          <p:nvPr/>
        </p:nvSpPr>
        <p:spPr bwMode="auto">
          <a:xfrm>
            <a:off x="885825" y="549275"/>
            <a:ext cx="79343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graphicFrame>
        <p:nvGraphicFramePr>
          <p:cNvPr id="4100" name="Object 490"/>
          <p:cNvGraphicFramePr>
            <a:graphicFrameLocks noChangeAspect="1"/>
          </p:cNvGraphicFramePr>
          <p:nvPr/>
        </p:nvGraphicFramePr>
        <p:xfrm>
          <a:off x="889000" y="4772025"/>
          <a:ext cx="9636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914400" imgH="914400" progId="CorelDRAW.Graphic.9">
                  <p:embed/>
                </p:oleObj>
              </mc:Choice>
              <mc:Fallback>
                <p:oleObj name="CorelDRAW" r:id="rId4" imgW="914400" imgH="9144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772025"/>
                        <a:ext cx="96361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85"/>
          <p:cNvSpPr txBox="1">
            <a:spLocks noChangeArrowheads="1"/>
          </p:cNvSpPr>
          <p:nvPr/>
        </p:nvSpPr>
        <p:spPr bwMode="auto">
          <a:xfrm>
            <a:off x="900113" y="4005263"/>
            <a:ext cx="3733800" cy="469900"/>
          </a:xfrm>
          <a:prstGeom prst="rect">
            <a:avLst/>
          </a:prstGeom>
          <a:solidFill>
            <a:srgbClr val="EAEAEA">
              <a:alpha val="50195"/>
            </a:srgb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W 1993 UTWORZONY ZOSTAŁ CZWARTY  KRAKOWSKI OKRĘG WOJSKOWY</a:t>
            </a:r>
          </a:p>
        </p:txBody>
      </p:sp>
      <p:sp>
        <p:nvSpPr>
          <p:cNvPr id="4102" name="Text Box 495"/>
          <p:cNvSpPr txBox="1">
            <a:spLocks noChangeArrowheads="1"/>
          </p:cNvSpPr>
          <p:nvPr/>
        </p:nvSpPr>
        <p:spPr bwMode="auto">
          <a:xfrm>
            <a:off x="595153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POMORSKI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03" name="Text Box 497"/>
          <p:cNvSpPr txBox="1">
            <a:spLocks noChangeArrowheads="1"/>
          </p:cNvSpPr>
          <p:nvPr/>
        </p:nvSpPr>
        <p:spPr bwMode="auto">
          <a:xfrm>
            <a:off x="3155950" y="5924550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KRAKOWSKI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graphicFrame>
        <p:nvGraphicFramePr>
          <p:cNvPr id="4104" name="Object 484"/>
          <p:cNvGraphicFramePr>
            <a:graphicFrameLocks noChangeAspect="1"/>
          </p:cNvGraphicFramePr>
          <p:nvPr/>
        </p:nvGraphicFramePr>
        <p:xfrm>
          <a:off x="2032000" y="4464050"/>
          <a:ext cx="247173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6" imgW="2847975" imgH="2581275" progId="CorelDRAW.Graphic.9">
                  <p:embed/>
                </p:oleObj>
              </mc:Choice>
              <mc:Fallback>
                <p:oleObj name="CorelDRAW" r:id="rId6" imgW="2847975" imgH="25812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464050"/>
                        <a:ext cx="2471738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81320" dir="2319588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93"/>
          <p:cNvGraphicFramePr>
            <a:graphicFrameLocks noChangeAspect="1"/>
          </p:cNvGraphicFramePr>
          <p:nvPr/>
        </p:nvGraphicFramePr>
        <p:xfrm>
          <a:off x="5219700" y="4292600"/>
          <a:ext cx="2587625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8" imgW="2847975" imgH="2609850" progId="CorelDRAW.Graphic.9">
                  <p:embed/>
                </p:oleObj>
              </mc:Choice>
              <mc:Fallback>
                <p:oleObj name="CorelDRAW" r:id="rId8" imgW="2847975" imgH="260985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292600"/>
                        <a:ext cx="2587625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81320" dir="2319588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498"/>
          <p:cNvSpPr txBox="1">
            <a:spLocks noChangeArrowheads="1"/>
          </p:cNvSpPr>
          <p:nvPr/>
        </p:nvSpPr>
        <p:spPr bwMode="auto">
          <a:xfrm>
            <a:off x="2320925" y="472440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POMORSKI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07" name="Text Box 499"/>
          <p:cNvSpPr txBox="1">
            <a:spLocks noChangeArrowheads="1"/>
          </p:cNvSpPr>
          <p:nvPr/>
        </p:nvSpPr>
        <p:spPr bwMode="auto">
          <a:xfrm>
            <a:off x="3155950" y="50292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WARSZAWSKI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08" name="Freeform 515"/>
          <p:cNvSpPr>
            <a:spLocks/>
          </p:cNvSpPr>
          <p:nvPr/>
        </p:nvSpPr>
        <p:spPr bwMode="auto">
          <a:xfrm>
            <a:off x="3294063" y="5476875"/>
            <a:ext cx="1152525" cy="590550"/>
          </a:xfrm>
          <a:custGeom>
            <a:avLst/>
            <a:gdLst>
              <a:gd name="T0" fmla="*/ 0 w 720"/>
              <a:gd name="T1" fmla="*/ 2147483647 h 312"/>
              <a:gd name="T2" fmla="*/ 2147483647 w 720"/>
              <a:gd name="T3" fmla="*/ 2147483647 h 312"/>
              <a:gd name="T4" fmla="*/ 2147483647 w 720"/>
              <a:gd name="T5" fmla="*/ 2147483647 h 312"/>
              <a:gd name="T6" fmla="*/ 2147483647 w 720"/>
              <a:gd name="T7" fmla="*/ 2147483647 h 312"/>
              <a:gd name="T8" fmla="*/ 2147483647 w 720"/>
              <a:gd name="T9" fmla="*/ 2147483647 h 312"/>
              <a:gd name="T10" fmla="*/ 2147483647 w 720"/>
              <a:gd name="T11" fmla="*/ 2147483647 h 312"/>
              <a:gd name="T12" fmla="*/ 2147483647 w 720"/>
              <a:gd name="T13" fmla="*/ 0 h 312"/>
              <a:gd name="T14" fmla="*/ 2147483647 w 720"/>
              <a:gd name="T15" fmla="*/ 2147483647 h 312"/>
              <a:gd name="T16" fmla="*/ 2147483647 w 720"/>
              <a:gd name="T17" fmla="*/ 2147483647 h 312"/>
              <a:gd name="T18" fmla="*/ 2147483647 w 720"/>
              <a:gd name="T19" fmla="*/ 2147483647 h 312"/>
              <a:gd name="T20" fmla="*/ 2147483647 w 720"/>
              <a:gd name="T21" fmla="*/ 2147483647 h 312"/>
              <a:gd name="T22" fmla="*/ 2147483647 w 720"/>
              <a:gd name="T23" fmla="*/ 2147483647 h 312"/>
              <a:gd name="T24" fmla="*/ 2147483647 w 720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0"/>
              <a:gd name="T40" fmla="*/ 0 h 312"/>
              <a:gd name="T41" fmla="*/ 720 w 720"/>
              <a:gd name="T42" fmla="*/ 312 h 3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0" h="312">
                <a:moveTo>
                  <a:pt x="0" y="108"/>
                </a:moveTo>
                <a:cubicBezTo>
                  <a:pt x="16" y="112"/>
                  <a:pt x="33" y="114"/>
                  <a:pt x="48" y="120"/>
                </a:cubicBezTo>
                <a:cubicBezTo>
                  <a:pt x="61" y="126"/>
                  <a:pt x="70" y="142"/>
                  <a:pt x="84" y="144"/>
                </a:cubicBezTo>
                <a:cubicBezTo>
                  <a:pt x="104" y="147"/>
                  <a:pt x="124" y="136"/>
                  <a:pt x="144" y="132"/>
                </a:cubicBezTo>
                <a:cubicBezTo>
                  <a:pt x="168" y="108"/>
                  <a:pt x="205" y="92"/>
                  <a:pt x="216" y="60"/>
                </a:cubicBezTo>
                <a:cubicBezTo>
                  <a:pt x="220" y="48"/>
                  <a:pt x="219" y="33"/>
                  <a:pt x="228" y="24"/>
                </a:cubicBezTo>
                <a:cubicBezTo>
                  <a:pt x="241" y="11"/>
                  <a:pt x="260" y="8"/>
                  <a:pt x="276" y="0"/>
                </a:cubicBezTo>
                <a:cubicBezTo>
                  <a:pt x="312" y="24"/>
                  <a:pt x="316" y="20"/>
                  <a:pt x="336" y="60"/>
                </a:cubicBezTo>
                <a:cubicBezTo>
                  <a:pt x="342" y="71"/>
                  <a:pt x="339" y="87"/>
                  <a:pt x="348" y="96"/>
                </a:cubicBezTo>
                <a:cubicBezTo>
                  <a:pt x="357" y="105"/>
                  <a:pt x="372" y="105"/>
                  <a:pt x="384" y="108"/>
                </a:cubicBezTo>
                <a:cubicBezTo>
                  <a:pt x="462" y="130"/>
                  <a:pt x="464" y="123"/>
                  <a:pt x="576" y="132"/>
                </a:cubicBezTo>
                <a:cubicBezTo>
                  <a:pt x="588" y="168"/>
                  <a:pt x="595" y="211"/>
                  <a:pt x="624" y="240"/>
                </a:cubicBezTo>
                <a:cubicBezTo>
                  <a:pt x="652" y="268"/>
                  <a:pt x="692" y="284"/>
                  <a:pt x="720" y="31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09" name="Freeform 534"/>
          <p:cNvSpPr>
            <a:spLocks/>
          </p:cNvSpPr>
          <p:nvPr/>
        </p:nvSpPr>
        <p:spPr bwMode="auto">
          <a:xfrm rot="-1644043">
            <a:off x="3005138" y="4767263"/>
            <a:ext cx="677862" cy="773112"/>
          </a:xfrm>
          <a:custGeom>
            <a:avLst/>
            <a:gdLst>
              <a:gd name="T0" fmla="*/ 2147483647 w 332"/>
              <a:gd name="T1" fmla="*/ 0 h 388"/>
              <a:gd name="T2" fmla="*/ 2147483647 w 332"/>
              <a:gd name="T3" fmla="*/ 2147483647 h 388"/>
              <a:gd name="T4" fmla="*/ 2147483647 w 332"/>
              <a:gd name="T5" fmla="*/ 2147483647 h 388"/>
              <a:gd name="T6" fmla="*/ 2147483647 w 332"/>
              <a:gd name="T7" fmla="*/ 2147483647 h 388"/>
              <a:gd name="T8" fmla="*/ 2147483647 w 332"/>
              <a:gd name="T9" fmla="*/ 2147483647 h 388"/>
              <a:gd name="T10" fmla="*/ 2147483647 w 332"/>
              <a:gd name="T11" fmla="*/ 2147483647 h 388"/>
              <a:gd name="T12" fmla="*/ 2147483647 w 332"/>
              <a:gd name="T13" fmla="*/ 2147483647 h 388"/>
              <a:gd name="T14" fmla="*/ 2147483647 w 332"/>
              <a:gd name="T15" fmla="*/ 2147483647 h 388"/>
              <a:gd name="T16" fmla="*/ 0 w 332"/>
              <a:gd name="T17" fmla="*/ 2147483647 h 3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2"/>
              <a:gd name="T28" fmla="*/ 0 h 388"/>
              <a:gd name="T29" fmla="*/ 332 w 332"/>
              <a:gd name="T30" fmla="*/ 388 h 3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2" h="388">
                <a:moveTo>
                  <a:pt x="332" y="0"/>
                </a:moveTo>
                <a:cubicBezTo>
                  <a:pt x="318" y="61"/>
                  <a:pt x="302" y="41"/>
                  <a:pt x="228" y="48"/>
                </a:cubicBezTo>
                <a:cubicBezTo>
                  <a:pt x="247" y="85"/>
                  <a:pt x="255" y="75"/>
                  <a:pt x="228" y="88"/>
                </a:cubicBezTo>
                <a:cubicBezTo>
                  <a:pt x="225" y="117"/>
                  <a:pt x="233" y="142"/>
                  <a:pt x="200" y="156"/>
                </a:cubicBezTo>
                <a:cubicBezTo>
                  <a:pt x="192" y="160"/>
                  <a:pt x="184" y="147"/>
                  <a:pt x="176" y="144"/>
                </a:cubicBezTo>
                <a:cubicBezTo>
                  <a:pt x="139" y="149"/>
                  <a:pt x="146" y="150"/>
                  <a:pt x="140" y="184"/>
                </a:cubicBezTo>
                <a:cubicBezTo>
                  <a:pt x="162" y="272"/>
                  <a:pt x="137" y="259"/>
                  <a:pt x="56" y="264"/>
                </a:cubicBezTo>
                <a:cubicBezTo>
                  <a:pt x="29" y="273"/>
                  <a:pt x="27" y="274"/>
                  <a:pt x="20" y="300"/>
                </a:cubicBezTo>
                <a:cubicBezTo>
                  <a:pt x="30" y="350"/>
                  <a:pt x="35" y="353"/>
                  <a:pt x="0" y="3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10" name="Text Box 545"/>
          <p:cNvSpPr txBox="1">
            <a:spLocks noChangeArrowheads="1"/>
          </p:cNvSpPr>
          <p:nvPr/>
        </p:nvSpPr>
        <p:spPr bwMode="auto">
          <a:xfrm>
            <a:off x="5651500" y="494188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POMORSKI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11" name="Text Box 546"/>
          <p:cNvSpPr txBox="1">
            <a:spLocks noChangeArrowheads="1"/>
          </p:cNvSpPr>
          <p:nvPr/>
        </p:nvSpPr>
        <p:spPr bwMode="auto">
          <a:xfrm>
            <a:off x="6297613" y="592455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ŚLĄSKI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12" name="Freeform 548"/>
          <p:cNvSpPr>
            <a:spLocks/>
          </p:cNvSpPr>
          <p:nvPr/>
        </p:nvSpPr>
        <p:spPr bwMode="auto">
          <a:xfrm>
            <a:off x="2930525" y="5459413"/>
            <a:ext cx="1563688" cy="1270000"/>
          </a:xfrm>
          <a:custGeom>
            <a:avLst/>
            <a:gdLst>
              <a:gd name="T0" fmla="*/ 2147483647 w 985"/>
              <a:gd name="T1" fmla="*/ 2147483647 h 800"/>
              <a:gd name="T2" fmla="*/ 2147483647 w 985"/>
              <a:gd name="T3" fmla="*/ 2147483647 h 800"/>
              <a:gd name="T4" fmla="*/ 2147483647 w 985"/>
              <a:gd name="T5" fmla="*/ 2147483647 h 800"/>
              <a:gd name="T6" fmla="*/ 2147483647 w 985"/>
              <a:gd name="T7" fmla="*/ 2147483647 h 800"/>
              <a:gd name="T8" fmla="*/ 2147483647 w 985"/>
              <a:gd name="T9" fmla="*/ 2147483647 h 800"/>
              <a:gd name="T10" fmla="*/ 2147483647 w 985"/>
              <a:gd name="T11" fmla="*/ 2147483647 h 800"/>
              <a:gd name="T12" fmla="*/ 2147483647 w 985"/>
              <a:gd name="T13" fmla="*/ 2147483647 h 800"/>
              <a:gd name="T14" fmla="*/ 2147483647 w 985"/>
              <a:gd name="T15" fmla="*/ 2147483647 h 800"/>
              <a:gd name="T16" fmla="*/ 2147483647 w 985"/>
              <a:gd name="T17" fmla="*/ 2147483647 h 800"/>
              <a:gd name="T18" fmla="*/ 2147483647 w 985"/>
              <a:gd name="T19" fmla="*/ 2147483647 h 800"/>
              <a:gd name="T20" fmla="*/ 2147483647 w 985"/>
              <a:gd name="T21" fmla="*/ 2147483647 h 800"/>
              <a:gd name="T22" fmla="*/ 2147483647 w 985"/>
              <a:gd name="T23" fmla="*/ 2147483647 h 800"/>
              <a:gd name="T24" fmla="*/ 2147483647 w 985"/>
              <a:gd name="T25" fmla="*/ 2147483647 h 800"/>
              <a:gd name="T26" fmla="*/ 2147483647 w 985"/>
              <a:gd name="T27" fmla="*/ 2147483647 h 800"/>
              <a:gd name="T28" fmla="*/ 2147483647 w 985"/>
              <a:gd name="T29" fmla="*/ 2147483647 h 800"/>
              <a:gd name="T30" fmla="*/ 2147483647 w 985"/>
              <a:gd name="T31" fmla="*/ 2147483647 h 800"/>
              <a:gd name="T32" fmla="*/ 2147483647 w 985"/>
              <a:gd name="T33" fmla="*/ 2147483647 h 800"/>
              <a:gd name="T34" fmla="*/ 2147483647 w 985"/>
              <a:gd name="T35" fmla="*/ 2147483647 h 800"/>
              <a:gd name="T36" fmla="*/ 2147483647 w 985"/>
              <a:gd name="T37" fmla="*/ 2147483647 h 800"/>
              <a:gd name="T38" fmla="*/ 2147483647 w 985"/>
              <a:gd name="T39" fmla="*/ 2147483647 h 800"/>
              <a:gd name="T40" fmla="*/ 2147483647 w 985"/>
              <a:gd name="T41" fmla="*/ 2147483647 h 800"/>
              <a:gd name="T42" fmla="*/ 2147483647 w 985"/>
              <a:gd name="T43" fmla="*/ 2147483647 h 800"/>
              <a:gd name="T44" fmla="*/ 2147483647 w 985"/>
              <a:gd name="T45" fmla="*/ 2147483647 h 800"/>
              <a:gd name="T46" fmla="*/ 2147483647 w 985"/>
              <a:gd name="T47" fmla="*/ 2147483647 h 800"/>
              <a:gd name="T48" fmla="*/ 2147483647 w 985"/>
              <a:gd name="T49" fmla="*/ 2147483647 h 800"/>
              <a:gd name="T50" fmla="*/ 2147483647 w 985"/>
              <a:gd name="T51" fmla="*/ 2147483647 h 800"/>
              <a:gd name="T52" fmla="*/ 2147483647 w 985"/>
              <a:gd name="T53" fmla="*/ 2147483647 h 800"/>
              <a:gd name="T54" fmla="*/ 2147483647 w 985"/>
              <a:gd name="T55" fmla="*/ 2147483647 h 800"/>
              <a:gd name="T56" fmla="*/ 2147483647 w 985"/>
              <a:gd name="T57" fmla="*/ 2147483647 h 800"/>
              <a:gd name="T58" fmla="*/ 2147483647 w 985"/>
              <a:gd name="T59" fmla="*/ 2147483647 h 800"/>
              <a:gd name="T60" fmla="*/ 2147483647 w 985"/>
              <a:gd name="T61" fmla="*/ 2147483647 h 800"/>
              <a:gd name="T62" fmla="*/ 2147483647 w 985"/>
              <a:gd name="T63" fmla="*/ 2147483647 h 8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85"/>
              <a:gd name="T97" fmla="*/ 0 h 800"/>
              <a:gd name="T98" fmla="*/ 985 w 985"/>
              <a:gd name="T99" fmla="*/ 800 h 8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85" h="800">
                <a:moveTo>
                  <a:pt x="211" y="155"/>
                </a:moveTo>
                <a:cubicBezTo>
                  <a:pt x="234" y="144"/>
                  <a:pt x="234" y="146"/>
                  <a:pt x="265" y="149"/>
                </a:cubicBezTo>
                <a:cubicBezTo>
                  <a:pt x="284" y="168"/>
                  <a:pt x="298" y="171"/>
                  <a:pt x="322" y="179"/>
                </a:cubicBezTo>
                <a:cubicBezTo>
                  <a:pt x="336" y="178"/>
                  <a:pt x="350" y="179"/>
                  <a:pt x="364" y="176"/>
                </a:cubicBezTo>
                <a:cubicBezTo>
                  <a:pt x="382" y="171"/>
                  <a:pt x="400" y="138"/>
                  <a:pt x="421" y="131"/>
                </a:cubicBezTo>
                <a:cubicBezTo>
                  <a:pt x="440" y="107"/>
                  <a:pt x="451" y="56"/>
                  <a:pt x="466" y="35"/>
                </a:cubicBezTo>
                <a:cubicBezTo>
                  <a:pt x="481" y="14"/>
                  <a:pt x="499" y="0"/>
                  <a:pt x="514" y="5"/>
                </a:cubicBezTo>
                <a:cubicBezTo>
                  <a:pt x="550" y="10"/>
                  <a:pt x="547" y="44"/>
                  <a:pt x="559" y="68"/>
                </a:cubicBezTo>
                <a:cubicBezTo>
                  <a:pt x="572" y="88"/>
                  <a:pt x="573" y="117"/>
                  <a:pt x="595" y="128"/>
                </a:cubicBezTo>
                <a:cubicBezTo>
                  <a:pt x="611" y="150"/>
                  <a:pt x="637" y="147"/>
                  <a:pt x="664" y="152"/>
                </a:cubicBezTo>
                <a:cubicBezTo>
                  <a:pt x="682" y="151"/>
                  <a:pt x="750" y="166"/>
                  <a:pt x="772" y="173"/>
                </a:cubicBezTo>
                <a:cubicBezTo>
                  <a:pt x="780" y="175"/>
                  <a:pt x="871" y="167"/>
                  <a:pt x="871" y="167"/>
                </a:cubicBezTo>
                <a:cubicBezTo>
                  <a:pt x="883" y="204"/>
                  <a:pt x="868" y="204"/>
                  <a:pt x="892" y="233"/>
                </a:cubicBezTo>
                <a:cubicBezTo>
                  <a:pt x="910" y="254"/>
                  <a:pt x="920" y="305"/>
                  <a:pt x="943" y="320"/>
                </a:cubicBezTo>
                <a:cubicBezTo>
                  <a:pt x="952" y="333"/>
                  <a:pt x="925" y="361"/>
                  <a:pt x="940" y="365"/>
                </a:cubicBezTo>
                <a:cubicBezTo>
                  <a:pt x="948" y="367"/>
                  <a:pt x="955" y="383"/>
                  <a:pt x="955" y="383"/>
                </a:cubicBezTo>
                <a:cubicBezTo>
                  <a:pt x="968" y="392"/>
                  <a:pt x="980" y="383"/>
                  <a:pt x="985" y="398"/>
                </a:cubicBezTo>
                <a:cubicBezTo>
                  <a:pt x="979" y="428"/>
                  <a:pt x="945" y="450"/>
                  <a:pt x="919" y="455"/>
                </a:cubicBezTo>
                <a:cubicBezTo>
                  <a:pt x="897" y="470"/>
                  <a:pt x="878" y="493"/>
                  <a:pt x="859" y="512"/>
                </a:cubicBezTo>
                <a:cubicBezTo>
                  <a:pt x="852" y="533"/>
                  <a:pt x="829" y="542"/>
                  <a:pt x="820" y="560"/>
                </a:cubicBezTo>
                <a:cubicBezTo>
                  <a:pt x="810" y="580"/>
                  <a:pt x="792" y="594"/>
                  <a:pt x="775" y="608"/>
                </a:cubicBezTo>
                <a:cubicBezTo>
                  <a:pt x="765" y="617"/>
                  <a:pt x="756" y="624"/>
                  <a:pt x="748" y="635"/>
                </a:cubicBezTo>
                <a:cubicBezTo>
                  <a:pt x="744" y="641"/>
                  <a:pt x="736" y="653"/>
                  <a:pt x="736" y="653"/>
                </a:cubicBezTo>
                <a:cubicBezTo>
                  <a:pt x="733" y="692"/>
                  <a:pt x="733" y="684"/>
                  <a:pt x="724" y="710"/>
                </a:cubicBezTo>
                <a:cubicBezTo>
                  <a:pt x="729" y="724"/>
                  <a:pt x="737" y="718"/>
                  <a:pt x="748" y="728"/>
                </a:cubicBezTo>
                <a:cubicBezTo>
                  <a:pt x="769" y="747"/>
                  <a:pt x="792" y="757"/>
                  <a:pt x="811" y="776"/>
                </a:cubicBezTo>
                <a:cubicBezTo>
                  <a:pt x="807" y="787"/>
                  <a:pt x="809" y="787"/>
                  <a:pt x="796" y="794"/>
                </a:cubicBezTo>
                <a:cubicBezTo>
                  <a:pt x="790" y="797"/>
                  <a:pt x="778" y="800"/>
                  <a:pt x="778" y="800"/>
                </a:cubicBezTo>
                <a:cubicBezTo>
                  <a:pt x="744" y="789"/>
                  <a:pt x="708" y="780"/>
                  <a:pt x="673" y="773"/>
                </a:cubicBezTo>
                <a:cubicBezTo>
                  <a:pt x="662" y="766"/>
                  <a:pt x="655" y="755"/>
                  <a:pt x="646" y="746"/>
                </a:cubicBezTo>
                <a:cubicBezTo>
                  <a:pt x="640" y="729"/>
                  <a:pt x="620" y="718"/>
                  <a:pt x="604" y="710"/>
                </a:cubicBezTo>
                <a:cubicBezTo>
                  <a:pt x="579" y="714"/>
                  <a:pt x="574" y="716"/>
                  <a:pt x="547" y="713"/>
                </a:cubicBezTo>
                <a:cubicBezTo>
                  <a:pt x="533" y="703"/>
                  <a:pt x="525" y="698"/>
                  <a:pt x="508" y="695"/>
                </a:cubicBezTo>
                <a:cubicBezTo>
                  <a:pt x="486" y="699"/>
                  <a:pt x="491" y="707"/>
                  <a:pt x="484" y="728"/>
                </a:cubicBezTo>
                <a:cubicBezTo>
                  <a:pt x="459" y="726"/>
                  <a:pt x="446" y="721"/>
                  <a:pt x="424" y="713"/>
                </a:cubicBezTo>
                <a:cubicBezTo>
                  <a:pt x="414" y="709"/>
                  <a:pt x="394" y="704"/>
                  <a:pt x="394" y="704"/>
                </a:cubicBezTo>
                <a:cubicBezTo>
                  <a:pt x="378" y="705"/>
                  <a:pt x="361" y="701"/>
                  <a:pt x="346" y="707"/>
                </a:cubicBezTo>
                <a:cubicBezTo>
                  <a:pt x="340" y="709"/>
                  <a:pt x="345" y="719"/>
                  <a:pt x="343" y="725"/>
                </a:cubicBezTo>
                <a:cubicBezTo>
                  <a:pt x="340" y="734"/>
                  <a:pt x="334" y="743"/>
                  <a:pt x="331" y="752"/>
                </a:cubicBezTo>
                <a:cubicBezTo>
                  <a:pt x="330" y="755"/>
                  <a:pt x="328" y="761"/>
                  <a:pt x="328" y="761"/>
                </a:cubicBezTo>
                <a:cubicBezTo>
                  <a:pt x="301" y="754"/>
                  <a:pt x="311" y="760"/>
                  <a:pt x="295" y="749"/>
                </a:cubicBezTo>
                <a:cubicBezTo>
                  <a:pt x="291" y="771"/>
                  <a:pt x="282" y="769"/>
                  <a:pt x="262" y="776"/>
                </a:cubicBezTo>
                <a:cubicBezTo>
                  <a:pt x="264" y="768"/>
                  <a:pt x="270" y="761"/>
                  <a:pt x="271" y="752"/>
                </a:cubicBezTo>
                <a:cubicBezTo>
                  <a:pt x="274" y="717"/>
                  <a:pt x="255" y="708"/>
                  <a:pt x="226" y="701"/>
                </a:cubicBezTo>
                <a:cubicBezTo>
                  <a:pt x="216" y="687"/>
                  <a:pt x="220" y="672"/>
                  <a:pt x="205" y="662"/>
                </a:cubicBezTo>
                <a:cubicBezTo>
                  <a:pt x="172" y="670"/>
                  <a:pt x="190" y="696"/>
                  <a:pt x="151" y="704"/>
                </a:cubicBezTo>
                <a:cubicBezTo>
                  <a:pt x="121" y="696"/>
                  <a:pt x="130" y="663"/>
                  <a:pt x="100" y="653"/>
                </a:cubicBezTo>
                <a:cubicBezTo>
                  <a:pt x="93" y="643"/>
                  <a:pt x="86" y="635"/>
                  <a:pt x="82" y="623"/>
                </a:cubicBezTo>
                <a:cubicBezTo>
                  <a:pt x="85" y="604"/>
                  <a:pt x="89" y="581"/>
                  <a:pt x="79" y="563"/>
                </a:cubicBezTo>
                <a:cubicBezTo>
                  <a:pt x="74" y="554"/>
                  <a:pt x="52" y="578"/>
                  <a:pt x="52" y="578"/>
                </a:cubicBezTo>
                <a:cubicBezTo>
                  <a:pt x="25" y="583"/>
                  <a:pt x="31" y="558"/>
                  <a:pt x="1" y="554"/>
                </a:cubicBezTo>
                <a:cubicBezTo>
                  <a:pt x="6" y="502"/>
                  <a:pt x="0" y="495"/>
                  <a:pt x="52" y="488"/>
                </a:cubicBezTo>
                <a:cubicBezTo>
                  <a:pt x="75" y="465"/>
                  <a:pt x="52" y="431"/>
                  <a:pt x="70" y="404"/>
                </a:cubicBezTo>
                <a:cubicBezTo>
                  <a:pt x="66" y="377"/>
                  <a:pt x="56" y="378"/>
                  <a:pt x="49" y="356"/>
                </a:cubicBezTo>
                <a:cubicBezTo>
                  <a:pt x="50" y="345"/>
                  <a:pt x="58" y="323"/>
                  <a:pt x="52" y="311"/>
                </a:cubicBezTo>
                <a:cubicBezTo>
                  <a:pt x="49" y="305"/>
                  <a:pt x="44" y="299"/>
                  <a:pt x="40" y="293"/>
                </a:cubicBezTo>
                <a:cubicBezTo>
                  <a:pt x="38" y="290"/>
                  <a:pt x="34" y="284"/>
                  <a:pt x="34" y="284"/>
                </a:cubicBezTo>
                <a:cubicBezTo>
                  <a:pt x="48" y="274"/>
                  <a:pt x="63" y="279"/>
                  <a:pt x="79" y="284"/>
                </a:cubicBezTo>
                <a:cubicBezTo>
                  <a:pt x="85" y="286"/>
                  <a:pt x="97" y="290"/>
                  <a:pt x="97" y="290"/>
                </a:cubicBezTo>
                <a:cubicBezTo>
                  <a:pt x="135" y="287"/>
                  <a:pt x="143" y="290"/>
                  <a:pt x="154" y="257"/>
                </a:cubicBezTo>
                <a:cubicBezTo>
                  <a:pt x="155" y="241"/>
                  <a:pt x="154" y="225"/>
                  <a:pt x="157" y="209"/>
                </a:cubicBezTo>
                <a:cubicBezTo>
                  <a:pt x="159" y="198"/>
                  <a:pt x="179" y="198"/>
                  <a:pt x="184" y="194"/>
                </a:cubicBezTo>
                <a:cubicBezTo>
                  <a:pt x="190" y="190"/>
                  <a:pt x="202" y="182"/>
                  <a:pt x="202" y="182"/>
                </a:cubicBezTo>
                <a:cubicBezTo>
                  <a:pt x="218" y="158"/>
                  <a:pt x="208" y="168"/>
                  <a:pt x="232" y="152"/>
                </a:cubicBezTo>
                <a:cubicBezTo>
                  <a:pt x="238" y="148"/>
                  <a:pt x="253" y="143"/>
                  <a:pt x="253" y="143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13" name="Text Box 544"/>
          <p:cNvSpPr txBox="1">
            <a:spLocks noChangeArrowheads="1"/>
          </p:cNvSpPr>
          <p:nvPr/>
        </p:nvSpPr>
        <p:spPr bwMode="auto">
          <a:xfrm>
            <a:off x="3132138" y="5888038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KRAKOWSKI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14" name="Text Box 556"/>
          <p:cNvSpPr txBox="1">
            <a:spLocks noChangeArrowheads="1"/>
          </p:cNvSpPr>
          <p:nvPr/>
        </p:nvSpPr>
        <p:spPr bwMode="auto">
          <a:xfrm>
            <a:off x="2320925" y="5546725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ŚLĄSKI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15" name="Text Box 478"/>
          <p:cNvSpPr txBox="1">
            <a:spLocks noChangeArrowheads="1"/>
          </p:cNvSpPr>
          <p:nvPr/>
        </p:nvSpPr>
        <p:spPr bwMode="auto">
          <a:xfrm>
            <a:off x="838200" y="630238"/>
            <a:ext cx="3733800" cy="469900"/>
          </a:xfrm>
          <a:prstGeom prst="rect">
            <a:avLst/>
          </a:prstGeom>
          <a:solidFill>
            <a:srgbClr val="EAEAEA">
              <a:alpha val="50195"/>
            </a:srgb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W LATACH 1945-50 SOW FUNKCJONOWAŁ JAKO JEDEN Z 7 OKRĘGÓW WOJSKOWYCH</a:t>
            </a:r>
          </a:p>
        </p:txBody>
      </p:sp>
      <p:sp>
        <p:nvSpPr>
          <p:cNvPr id="4116" name="Text Box 483"/>
          <p:cNvSpPr txBox="1">
            <a:spLocks noChangeArrowheads="1"/>
          </p:cNvSpPr>
          <p:nvPr/>
        </p:nvSpPr>
        <p:spPr bwMode="auto">
          <a:xfrm>
            <a:off x="5105400" y="630238"/>
            <a:ext cx="3759200" cy="469900"/>
          </a:xfrm>
          <a:prstGeom prst="rect">
            <a:avLst/>
          </a:prstGeom>
          <a:solidFill>
            <a:srgbClr val="EAEAEA">
              <a:alpha val="50195"/>
            </a:srgb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OD 1950 DO 1993 SOW  BYŁ JEDNYM Z TRZECH OKRĘGÓW WOJSKOWYCH </a:t>
            </a:r>
          </a:p>
        </p:txBody>
      </p:sp>
      <p:graphicFrame>
        <p:nvGraphicFramePr>
          <p:cNvPr id="4117" name="Object 489"/>
          <p:cNvGraphicFramePr>
            <a:graphicFrameLocks noChangeAspect="1"/>
          </p:cNvGraphicFramePr>
          <p:nvPr/>
        </p:nvGraphicFramePr>
        <p:xfrm>
          <a:off x="884238" y="1633538"/>
          <a:ext cx="9731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10" imgW="914400" imgH="914400" progId="CorelDRAW.Graphic.9">
                  <p:embed/>
                </p:oleObj>
              </mc:Choice>
              <mc:Fallback>
                <p:oleObj name="CorelDRAW" r:id="rId10" imgW="914400" imgH="9144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633538"/>
                        <a:ext cx="97313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491"/>
          <p:cNvGraphicFramePr>
            <a:graphicFrameLocks noChangeAspect="1"/>
          </p:cNvGraphicFramePr>
          <p:nvPr/>
        </p:nvGraphicFramePr>
        <p:xfrm>
          <a:off x="7818438" y="1679575"/>
          <a:ext cx="1049337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12" imgW="914400" imgH="914400" progId="CorelDRAW.Graphic.9">
                  <p:embed/>
                </p:oleObj>
              </mc:Choice>
              <mc:Fallback>
                <p:oleObj name="CorelDRAW" r:id="rId12" imgW="914400" imgH="9144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8" y="1679575"/>
                        <a:ext cx="1049337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Freeform 500"/>
          <p:cNvSpPr>
            <a:spLocks/>
          </p:cNvSpPr>
          <p:nvPr/>
        </p:nvSpPr>
        <p:spPr bwMode="auto">
          <a:xfrm>
            <a:off x="4667250" y="1601788"/>
            <a:ext cx="784225" cy="965200"/>
          </a:xfrm>
          <a:custGeom>
            <a:avLst/>
            <a:gdLst>
              <a:gd name="T0" fmla="*/ 2147483647 w 494"/>
              <a:gd name="T1" fmla="*/ 2147483647 h 608"/>
              <a:gd name="T2" fmla="*/ 2147483647 w 494"/>
              <a:gd name="T3" fmla="*/ 2147483647 h 608"/>
              <a:gd name="T4" fmla="*/ 2147483647 w 494"/>
              <a:gd name="T5" fmla="*/ 2147483647 h 608"/>
              <a:gd name="T6" fmla="*/ 0 w 494"/>
              <a:gd name="T7" fmla="*/ 2147483647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494"/>
              <a:gd name="T13" fmla="*/ 0 h 608"/>
              <a:gd name="T14" fmla="*/ 494 w 494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4" h="608">
                <a:moveTo>
                  <a:pt x="24" y="608"/>
                </a:moveTo>
                <a:cubicBezTo>
                  <a:pt x="53" y="336"/>
                  <a:pt x="82" y="64"/>
                  <a:pt x="156" y="32"/>
                </a:cubicBezTo>
                <a:cubicBezTo>
                  <a:pt x="230" y="0"/>
                  <a:pt x="494" y="374"/>
                  <a:pt x="468" y="416"/>
                </a:cubicBezTo>
                <a:cubicBezTo>
                  <a:pt x="442" y="458"/>
                  <a:pt x="221" y="371"/>
                  <a:pt x="0" y="28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20" name="Text Box 529"/>
          <p:cNvSpPr txBox="1">
            <a:spLocks noChangeArrowheads="1"/>
          </p:cNvSpPr>
          <p:nvPr/>
        </p:nvSpPr>
        <p:spPr bwMode="auto">
          <a:xfrm>
            <a:off x="3446463" y="2701925"/>
            <a:ext cx="650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KRAKÓW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21" name="Picture 476" descr="D:\Dokumenty\RAJMUND\SOW\sow\Mapa1945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093788"/>
            <a:ext cx="2422525" cy="21907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22" name="Object 482"/>
          <p:cNvGraphicFramePr>
            <a:graphicFrameLocks noChangeAspect="1"/>
          </p:cNvGraphicFramePr>
          <p:nvPr/>
        </p:nvGraphicFramePr>
        <p:xfrm>
          <a:off x="5241925" y="1160463"/>
          <a:ext cx="2506663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15" imgW="2847975" imgH="2581275" progId="CorelDRAW.Graphic.9">
                  <p:embed/>
                </p:oleObj>
              </mc:Choice>
              <mc:Fallback>
                <p:oleObj name="CorelDRAW" r:id="rId15" imgW="2847975" imgH="25812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160463"/>
                        <a:ext cx="2506663" cy="226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68392" dir="1308085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Text Box 510"/>
          <p:cNvSpPr txBox="1">
            <a:spLocks noChangeArrowheads="1"/>
          </p:cNvSpPr>
          <p:nvPr/>
        </p:nvSpPr>
        <p:spPr bwMode="auto">
          <a:xfrm>
            <a:off x="6400800" y="2319338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WARSZAWSKI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24" name="Text Box 511"/>
          <p:cNvSpPr txBox="1">
            <a:spLocks noChangeArrowheads="1"/>
          </p:cNvSpPr>
          <p:nvPr/>
        </p:nvSpPr>
        <p:spPr bwMode="auto">
          <a:xfrm>
            <a:off x="5541963" y="1404938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POMORSKI</a:t>
            </a:r>
            <a:br>
              <a:rPr lang="pl-PL" altLang="pl-PL" sz="12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sp>
        <p:nvSpPr>
          <p:cNvPr id="4125" name="Text Box 494"/>
          <p:cNvSpPr txBox="1">
            <a:spLocks noChangeArrowheads="1"/>
          </p:cNvSpPr>
          <p:nvPr/>
        </p:nvSpPr>
        <p:spPr bwMode="auto">
          <a:xfrm>
            <a:off x="2246313" y="1887538"/>
            <a:ext cx="7794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0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000">
                <a:solidFill>
                  <a:srgbClr val="000000"/>
                </a:solidFill>
                <a:latin typeface="Arial" charset="0"/>
              </a:rPr>
              <a:t>POZNAŃ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6" name="Freeform 517"/>
          <p:cNvSpPr>
            <a:spLocks/>
          </p:cNvSpPr>
          <p:nvPr/>
        </p:nvSpPr>
        <p:spPr bwMode="auto">
          <a:xfrm>
            <a:off x="2114550" y="2195513"/>
            <a:ext cx="419100" cy="90487"/>
          </a:xfrm>
          <a:custGeom>
            <a:avLst/>
            <a:gdLst>
              <a:gd name="T0" fmla="*/ 0 w 264"/>
              <a:gd name="T1" fmla="*/ 2147483647 h 57"/>
              <a:gd name="T2" fmla="*/ 2147483647 w 264"/>
              <a:gd name="T3" fmla="*/ 2147483647 h 57"/>
              <a:gd name="T4" fmla="*/ 2147483647 w 264"/>
              <a:gd name="T5" fmla="*/ 2147483647 h 57"/>
              <a:gd name="T6" fmla="*/ 2147483647 w 264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57"/>
              <a:gd name="T14" fmla="*/ 264 w 264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57">
                <a:moveTo>
                  <a:pt x="0" y="6"/>
                </a:moveTo>
                <a:cubicBezTo>
                  <a:pt x="86" y="35"/>
                  <a:pt x="51" y="44"/>
                  <a:pt x="108" y="6"/>
                </a:cubicBezTo>
                <a:cubicBezTo>
                  <a:pt x="185" y="57"/>
                  <a:pt x="103" y="19"/>
                  <a:pt x="180" y="6"/>
                </a:cubicBezTo>
                <a:cubicBezTo>
                  <a:pt x="214" y="0"/>
                  <a:pt x="232" y="42"/>
                  <a:pt x="264" y="4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27" name="Freeform 518"/>
          <p:cNvSpPr>
            <a:spLocks/>
          </p:cNvSpPr>
          <p:nvPr/>
        </p:nvSpPr>
        <p:spPr bwMode="auto">
          <a:xfrm>
            <a:off x="2108200" y="2193925"/>
            <a:ext cx="1185863" cy="915988"/>
          </a:xfrm>
          <a:custGeom>
            <a:avLst/>
            <a:gdLst>
              <a:gd name="T0" fmla="*/ 0 w 747"/>
              <a:gd name="T1" fmla="*/ 2147483647 h 577"/>
              <a:gd name="T2" fmla="*/ 2147483647 w 747"/>
              <a:gd name="T3" fmla="*/ 2147483647 h 577"/>
              <a:gd name="T4" fmla="*/ 2147483647 w 747"/>
              <a:gd name="T5" fmla="*/ 2147483647 h 577"/>
              <a:gd name="T6" fmla="*/ 2147483647 w 747"/>
              <a:gd name="T7" fmla="*/ 2147483647 h 577"/>
              <a:gd name="T8" fmla="*/ 2147483647 w 747"/>
              <a:gd name="T9" fmla="*/ 2147483647 h 577"/>
              <a:gd name="T10" fmla="*/ 2147483647 w 747"/>
              <a:gd name="T11" fmla="*/ 2147483647 h 577"/>
              <a:gd name="T12" fmla="*/ 2147483647 w 747"/>
              <a:gd name="T13" fmla="*/ 2147483647 h 577"/>
              <a:gd name="T14" fmla="*/ 2147483647 w 747"/>
              <a:gd name="T15" fmla="*/ 2147483647 h 577"/>
              <a:gd name="T16" fmla="*/ 2147483647 w 747"/>
              <a:gd name="T17" fmla="*/ 2147483647 h 577"/>
              <a:gd name="T18" fmla="*/ 2147483647 w 747"/>
              <a:gd name="T19" fmla="*/ 2147483647 h 577"/>
              <a:gd name="T20" fmla="*/ 2147483647 w 747"/>
              <a:gd name="T21" fmla="*/ 2147483647 h 577"/>
              <a:gd name="T22" fmla="*/ 2147483647 w 747"/>
              <a:gd name="T23" fmla="*/ 2147483647 h 577"/>
              <a:gd name="T24" fmla="*/ 2147483647 w 747"/>
              <a:gd name="T25" fmla="*/ 2147483647 h 577"/>
              <a:gd name="T26" fmla="*/ 2147483647 w 747"/>
              <a:gd name="T27" fmla="*/ 2147483647 h 577"/>
              <a:gd name="T28" fmla="*/ 2147483647 w 747"/>
              <a:gd name="T29" fmla="*/ 2147483647 h 577"/>
              <a:gd name="T30" fmla="*/ 2147483647 w 747"/>
              <a:gd name="T31" fmla="*/ 2147483647 h 577"/>
              <a:gd name="T32" fmla="*/ 2147483647 w 747"/>
              <a:gd name="T33" fmla="*/ 2147483647 h 577"/>
              <a:gd name="T34" fmla="*/ 2147483647 w 747"/>
              <a:gd name="T35" fmla="*/ 2147483647 h 577"/>
              <a:gd name="T36" fmla="*/ 2147483647 w 747"/>
              <a:gd name="T37" fmla="*/ 2147483647 h 577"/>
              <a:gd name="T38" fmla="*/ 2147483647 w 747"/>
              <a:gd name="T39" fmla="*/ 2147483647 h 577"/>
              <a:gd name="T40" fmla="*/ 2147483647 w 747"/>
              <a:gd name="T41" fmla="*/ 2147483647 h 577"/>
              <a:gd name="T42" fmla="*/ 2147483647 w 747"/>
              <a:gd name="T43" fmla="*/ 2147483647 h 577"/>
              <a:gd name="T44" fmla="*/ 2147483647 w 747"/>
              <a:gd name="T45" fmla="*/ 2147483647 h 577"/>
              <a:gd name="T46" fmla="*/ 2147483647 w 747"/>
              <a:gd name="T47" fmla="*/ 2147483647 h 577"/>
              <a:gd name="T48" fmla="*/ 2147483647 w 747"/>
              <a:gd name="T49" fmla="*/ 2147483647 h 577"/>
              <a:gd name="T50" fmla="*/ 2147483647 w 747"/>
              <a:gd name="T51" fmla="*/ 2147483647 h 577"/>
              <a:gd name="T52" fmla="*/ 2147483647 w 747"/>
              <a:gd name="T53" fmla="*/ 2147483647 h 577"/>
              <a:gd name="T54" fmla="*/ 2147483647 w 747"/>
              <a:gd name="T55" fmla="*/ 2147483647 h 577"/>
              <a:gd name="T56" fmla="*/ 2147483647 w 747"/>
              <a:gd name="T57" fmla="*/ 2147483647 h 577"/>
              <a:gd name="T58" fmla="*/ 2147483647 w 747"/>
              <a:gd name="T59" fmla="*/ 2147483647 h 577"/>
              <a:gd name="T60" fmla="*/ 2147483647 w 747"/>
              <a:gd name="T61" fmla="*/ 2147483647 h 577"/>
              <a:gd name="T62" fmla="*/ 2147483647 w 747"/>
              <a:gd name="T63" fmla="*/ 2147483647 h 577"/>
              <a:gd name="T64" fmla="*/ 2147483647 w 747"/>
              <a:gd name="T65" fmla="*/ 2147483647 h 577"/>
              <a:gd name="T66" fmla="*/ 2147483647 w 747"/>
              <a:gd name="T67" fmla="*/ 2147483647 h 577"/>
              <a:gd name="T68" fmla="*/ 2147483647 w 747"/>
              <a:gd name="T69" fmla="*/ 2147483647 h 577"/>
              <a:gd name="T70" fmla="*/ 2147483647 w 747"/>
              <a:gd name="T71" fmla="*/ 2147483647 h 577"/>
              <a:gd name="T72" fmla="*/ 2147483647 w 747"/>
              <a:gd name="T73" fmla="*/ 2147483647 h 577"/>
              <a:gd name="T74" fmla="*/ 2147483647 w 747"/>
              <a:gd name="T75" fmla="*/ 2147483647 h 577"/>
              <a:gd name="T76" fmla="*/ 2147483647 w 747"/>
              <a:gd name="T77" fmla="*/ 2147483647 h 57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7"/>
              <a:gd name="T118" fmla="*/ 0 h 577"/>
              <a:gd name="T119" fmla="*/ 747 w 747"/>
              <a:gd name="T120" fmla="*/ 577 h 57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7" h="577">
                <a:moveTo>
                  <a:pt x="0" y="27"/>
                </a:moveTo>
                <a:cubicBezTo>
                  <a:pt x="18" y="15"/>
                  <a:pt x="18" y="5"/>
                  <a:pt x="40" y="11"/>
                </a:cubicBezTo>
                <a:cubicBezTo>
                  <a:pt x="61" y="43"/>
                  <a:pt x="60" y="10"/>
                  <a:pt x="80" y="3"/>
                </a:cubicBezTo>
                <a:cubicBezTo>
                  <a:pt x="117" y="8"/>
                  <a:pt x="115" y="16"/>
                  <a:pt x="148" y="27"/>
                </a:cubicBezTo>
                <a:cubicBezTo>
                  <a:pt x="155" y="26"/>
                  <a:pt x="163" y="27"/>
                  <a:pt x="168" y="23"/>
                </a:cubicBezTo>
                <a:cubicBezTo>
                  <a:pt x="172" y="19"/>
                  <a:pt x="169" y="11"/>
                  <a:pt x="172" y="7"/>
                </a:cubicBezTo>
                <a:cubicBezTo>
                  <a:pt x="175" y="4"/>
                  <a:pt x="180" y="4"/>
                  <a:pt x="184" y="3"/>
                </a:cubicBezTo>
                <a:cubicBezTo>
                  <a:pt x="197" y="6"/>
                  <a:pt x="213" y="3"/>
                  <a:pt x="224" y="11"/>
                </a:cubicBezTo>
                <a:cubicBezTo>
                  <a:pt x="231" y="16"/>
                  <a:pt x="224" y="28"/>
                  <a:pt x="228" y="35"/>
                </a:cubicBezTo>
                <a:cubicBezTo>
                  <a:pt x="230" y="39"/>
                  <a:pt x="236" y="40"/>
                  <a:pt x="240" y="43"/>
                </a:cubicBezTo>
                <a:cubicBezTo>
                  <a:pt x="283" y="0"/>
                  <a:pt x="286" y="55"/>
                  <a:pt x="316" y="67"/>
                </a:cubicBezTo>
                <a:cubicBezTo>
                  <a:pt x="388" y="96"/>
                  <a:pt x="312" y="59"/>
                  <a:pt x="360" y="83"/>
                </a:cubicBezTo>
                <a:cubicBezTo>
                  <a:pt x="365" y="82"/>
                  <a:pt x="372" y="82"/>
                  <a:pt x="376" y="79"/>
                </a:cubicBezTo>
                <a:cubicBezTo>
                  <a:pt x="379" y="76"/>
                  <a:pt x="376" y="68"/>
                  <a:pt x="380" y="67"/>
                </a:cubicBezTo>
                <a:cubicBezTo>
                  <a:pt x="396" y="65"/>
                  <a:pt x="412" y="70"/>
                  <a:pt x="428" y="71"/>
                </a:cubicBezTo>
                <a:cubicBezTo>
                  <a:pt x="433" y="93"/>
                  <a:pt x="433" y="119"/>
                  <a:pt x="456" y="127"/>
                </a:cubicBezTo>
                <a:cubicBezTo>
                  <a:pt x="470" y="148"/>
                  <a:pt x="468" y="182"/>
                  <a:pt x="488" y="195"/>
                </a:cubicBezTo>
                <a:cubicBezTo>
                  <a:pt x="505" y="184"/>
                  <a:pt x="514" y="166"/>
                  <a:pt x="532" y="151"/>
                </a:cubicBezTo>
                <a:cubicBezTo>
                  <a:pt x="535" y="159"/>
                  <a:pt x="532" y="172"/>
                  <a:pt x="540" y="175"/>
                </a:cubicBezTo>
                <a:cubicBezTo>
                  <a:pt x="548" y="178"/>
                  <a:pt x="564" y="183"/>
                  <a:pt x="564" y="183"/>
                </a:cubicBezTo>
                <a:cubicBezTo>
                  <a:pt x="570" y="193"/>
                  <a:pt x="579" y="201"/>
                  <a:pt x="584" y="211"/>
                </a:cubicBezTo>
                <a:cubicBezTo>
                  <a:pt x="586" y="216"/>
                  <a:pt x="585" y="222"/>
                  <a:pt x="588" y="227"/>
                </a:cubicBezTo>
                <a:cubicBezTo>
                  <a:pt x="594" y="236"/>
                  <a:pt x="612" y="251"/>
                  <a:pt x="612" y="251"/>
                </a:cubicBezTo>
                <a:cubicBezTo>
                  <a:pt x="625" y="289"/>
                  <a:pt x="613" y="289"/>
                  <a:pt x="660" y="295"/>
                </a:cubicBezTo>
                <a:cubicBezTo>
                  <a:pt x="677" y="306"/>
                  <a:pt x="684" y="302"/>
                  <a:pt x="700" y="291"/>
                </a:cubicBezTo>
                <a:cubicBezTo>
                  <a:pt x="716" y="296"/>
                  <a:pt x="715" y="305"/>
                  <a:pt x="724" y="319"/>
                </a:cubicBezTo>
                <a:cubicBezTo>
                  <a:pt x="728" y="336"/>
                  <a:pt x="747" y="356"/>
                  <a:pt x="732" y="375"/>
                </a:cubicBezTo>
                <a:cubicBezTo>
                  <a:pt x="727" y="382"/>
                  <a:pt x="716" y="380"/>
                  <a:pt x="708" y="383"/>
                </a:cubicBezTo>
                <a:cubicBezTo>
                  <a:pt x="704" y="384"/>
                  <a:pt x="696" y="387"/>
                  <a:pt x="696" y="387"/>
                </a:cubicBezTo>
                <a:cubicBezTo>
                  <a:pt x="688" y="412"/>
                  <a:pt x="691" y="440"/>
                  <a:pt x="672" y="459"/>
                </a:cubicBezTo>
                <a:cubicBezTo>
                  <a:pt x="663" y="486"/>
                  <a:pt x="668" y="511"/>
                  <a:pt x="652" y="535"/>
                </a:cubicBezTo>
                <a:cubicBezTo>
                  <a:pt x="651" y="547"/>
                  <a:pt x="652" y="560"/>
                  <a:pt x="648" y="571"/>
                </a:cubicBezTo>
                <a:cubicBezTo>
                  <a:pt x="646" y="575"/>
                  <a:pt x="640" y="577"/>
                  <a:pt x="636" y="575"/>
                </a:cubicBezTo>
                <a:cubicBezTo>
                  <a:pt x="632" y="573"/>
                  <a:pt x="630" y="567"/>
                  <a:pt x="628" y="563"/>
                </a:cubicBezTo>
                <a:cubicBezTo>
                  <a:pt x="613" y="534"/>
                  <a:pt x="630" y="550"/>
                  <a:pt x="604" y="531"/>
                </a:cubicBezTo>
                <a:cubicBezTo>
                  <a:pt x="594" y="501"/>
                  <a:pt x="600" y="515"/>
                  <a:pt x="588" y="491"/>
                </a:cubicBezTo>
                <a:cubicBezTo>
                  <a:pt x="587" y="483"/>
                  <a:pt x="591" y="471"/>
                  <a:pt x="584" y="467"/>
                </a:cubicBezTo>
                <a:cubicBezTo>
                  <a:pt x="573" y="462"/>
                  <a:pt x="548" y="471"/>
                  <a:pt x="548" y="471"/>
                </a:cubicBezTo>
                <a:cubicBezTo>
                  <a:pt x="564" y="487"/>
                  <a:pt x="554" y="483"/>
                  <a:pt x="576" y="48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28" name="Freeform 520"/>
          <p:cNvSpPr>
            <a:spLocks/>
          </p:cNvSpPr>
          <p:nvPr/>
        </p:nvSpPr>
        <p:spPr bwMode="auto">
          <a:xfrm>
            <a:off x="2108200" y="1716088"/>
            <a:ext cx="1047750" cy="730250"/>
          </a:xfrm>
          <a:custGeom>
            <a:avLst/>
            <a:gdLst>
              <a:gd name="T0" fmla="*/ 0 w 660"/>
              <a:gd name="T1" fmla="*/ 2147483647 h 460"/>
              <a:gd name="T2" fmla="*/ 2147483647 w 660"/>
              <a:gd name="T3" fmla="*/ 2147483647 h 460"/>
              <a:gd name="T4" fmla="*/ 2147483647 w 660"/>
              <a:gd name="T5" fmla="*/ 2147483647 h 460"/>
              <a:gd name="T6" fmla="*/ 2147483647 w 660"/>
              <a:gd name="T7" fmla="*/ 2147483647 h 460"/>
              <a:gd name="T8" fmla="*/ 2147483647 w 660"/>
              <a:gd name="T9" fmla="*/ 2147483647 h 460"/>
              <a:gd name="T10" fmla="*/ 2147483647 w 660"/>
              <a:gd name="T11" fmla="*/ 2147483647 h 460"/>
              <a:gd name="T12" fmla="*/ 2147483647 w 660"/>
              <a:gd name="T13" fmla="*/ 2147483647 h 460"/>
              <a:gd name="T14" fmla="*/ 2147483647 w 660"/>
              <a:gd name="T15" fmla="*/ 0 h 460"/>
              <a:gd name="T16" fmla="*/ 2147483647 w 660"/>
              <a:gd name="T17" fmla="*/ 2147483647 h 460"/>
              <a:gd name="T18" fmla="*/ 2147483647 w 660"/>
              <a:gd name="T19" fmla="*/ 2147483647 h 460"/>
              <a:gd name="T20" fmla="*/ 2147483647 w 660"/>
              <a:gd name="T21" fmla="*/ 2147483647 h 460"/>
              <a:gd name="T22" fmla="*/ 2147483647 w 660"/>
              <a:gd name="T23" fmla="*/ 2147483647 h 460"/>
              <a:gd name="T24" fmla="*/ 2147483647 w 660"/>
              <a:gd name="T25" fmla="*/ 2147483647 h 460"/>
              <a:gd name="T26" fmla="*/ 2147483647 w 660"/>
              <a:gd name="T27" fmla="*/ 2147483647 h 460"/>
              <a:gd name="T28" fmla="*/ 2147483647 w 660"/>
              <a:gd name="T29" fmla="*/ 2147483647 h 460"/>
              <a:gd name="T30" fmla="*/ 2147483647 w 660"/>
              <a:gd name="T31" fmla="*/ 2147483647 h 460"/>
              <a:gd name="T32" fmla="*/ 2147483647 w 660"/>
              <a:gd name="T33" fmla="*/ 2147483647 h 460"/>
              <a:gd name="T34" fmla="*/ 2147483647 w 660"/>
              <a:gd name="T35" fmla="*/ 2147483647 h 460"/>
              <a:gd name="T36" fmla="*/ 2147483647 w 660"/>
              <a:gd name="T37" fmla="*/ 2147483647 h 4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0"/>
              <a:gd name="T58" fmla="*/ 0 h 460"/>
              <a:gd name="T59" fmla="*/ 660 w 660"/>
              <a:gd name="T60" fmla="*/ 460 h 4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0" h="460">
                <a:moveTo>
                  <a:pt x="0" y="116"/>
                </a:moveTo>
                <a:cubicBezTo>
                  <a:pt x="19" y="111"/>
                  <a:pt x="24" y="102"/>
                  <a:pt x="36" y="120"/>
                </a:cubicBezTo>
                <a:cubicBezTo>
                  <a:pt x="45" y="106"/>
                  <a:pt x="37" y="76"/>
                  <a:pt x="44" y="72"/>
                </a:cubicBezTo>
                <a:cubicBezTo>
                  <a:pt x="55" y="67"/>
                  <a:pt x="68" y="69"/>
                  <a:pt x="80" y="68"/>
                </a:cubicBezTo>
                <a:cubicBezTo>
                  <a:pt x="99" y="56"/>
                  <a:pt x="92" y="37"/>
                  <a:pt x="100" y="60"/>
                </a:cubicBezTo>
                <a:cubicBezTo>
                  <a:pt x="112" y="13"/>
                  <a:pt x="244" y="36"/>
                  <a:pt x="252" y="36"/>
                </a:cubicBezTo>
                <a:cubicBezTo>
                  <a:pt x="271" y="17"/>
                  <a:pt x="277" y="13"/>
                  <a:pt x="300" y="28"/>
                </a:cubicBezTo>
                <a:cubicBezTo>
                  <a:pt x="313" y="19"/>
                  <a:pt x="319" y="9"/>
                  <a:pt x="332" y="0"/>
                </a:cubicBezTo>
                <a:cubicBezTo>
                  <a:pt x="358" y="39"/>
                  <a:pt x="320" y="27"/>
                  <a:pt x="380" y="40"/>
                </a:cubicBezTo>
                <a:cubicBezTo>
                  <a:pt x="395" y="50"/>
                  <a:pt x="397" y="62"/>
                  <a:pt x="412" y="72"/>
                </a:cubicBezTo>
                <a:cubicBezTo>
                  <a:pt x="444" y="61"/>
                  <a:pt x="466" y="70"/>
                  <a:pt x="500" y="76"/>
                </a:cubicBezTo>
                <a:cubicBezTo>
                  <a:pt x="506" y="95"/>
                  <a:pt x="502" y="108"/>
                  <a:pt x="520" y="120"/>
                </a:cubicBezTo>
                <a:cubicBezTo>
                  <a:pt x="531" y="137"/>
                  <a:pt x="545" y="148"/>
                  <a:pt x="552" y="168"/>
                </a:cubicBezTo>
                <a:cubicBezTo>
                  <a:pt x="559" y="220"/>
                  <a:pt x="547" y="217"/>
                  <a:pt x="608" y="212"/>
                </a:cubicBezTo>
                <a:cubicBezTo>
                  <a:pt x="626" y="200"/>
                  <a:pt x="634" y="209"/>
                  <a:pt x="640" y="228"/>
                </a:cubicBezTo>
                <a:cubicBezTo>
                  <a:pt x="643" y="254"/>
                  <a:pt x="639" y="266"/>
                  <a:pt x="660" y="280"/>
                </a:cubicBezTo>
                <a:cubicBezTo>
                  <a:pt x="655" y="316"/>
                  <a:pt x="642" y="321"/>
                  <a:pt x="608" y="336"/>
                </a:cubicBezTo>
                <a:cubicBezTo>
                  <a:pt x="598" y="351"/>
                  <a:pt x="583" y="374"/>
                  <a:pt x="568" y="384"/>
                </a:cubicBezTo>
                <a:cubicBezTo>
                  <a:pt x="534" y="406"/>
                  <a:pt x="516" y="413"/>
                  <a:pt x="516" y="46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29" name="Text Box 521"/>
          <p:cNvSpPr txBox="1">
            <a:spLocks noChangeArrowheads="1"/>
          </p:cNvSpPr>
          <p:nvPr/>
        </p:nvSpPr>
        <p:spPr bwMode="auto">
          <a:xfrm>
            <a:off x="2335213" y="2251075"/>
            <a:ext cx="8207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sz="120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ŚLĄSK</a:t>
            </a:r>
          </a:p>
        </p:txBody>
      </p:sp>
      <p:sp>
        <p:nvSpPr>
          <p:cNvPr id="4130" name="Freeform 523"/>
          <p:cNvSpPr>
            <a:spLocks/>
          </p:cNvSpPr>
          <p:nvPr/>
        </p:nvSpPr>
        <p:spPr bwMode="auto">
          <a:xfrm>
            <a:off x="2921000" y="1284288"/>
            <a:ext cx="527050" cy="615950"/>
          </a:xfrm>
          <a:custGeom>
            <a:avLst/>
            <a:gdLst>
              <a:gd name="T0" fmla="*/ 2147483647 w 332"/>
              <a:gd name="T1" fmla="*/ 0 h 388"/>
              <a:gd name="T2" fmla="*/ 2147483647 w 332"/>
              <a:gd name="T3" fmla="*/ 2147483647 h 388"/>
              <a:gd name="T4" fmla="*/ 2147483647 w 332"/>
              <a:gd name="T5" fmla="*/ 2147483647 h 388"/>
              <a:gd name="T6" fmla="*/ 2147483647 w 332"/>
              <a:gd name="T7" fmla="*/ 2147483647 h 388"/>
              <a:gd name="T8" fmla="*/ 2147483647 w 332"/>
              <a:gd name="T9" fmla="*/ 2147483647 h 388"/>
              <a:gd name="T10" fmla="*/ 2147483647 w 332"/>
              <a:gd name="T11" fmla="*/ 2147483647 h 388"/>
              <a:gd name="T12" fmla="*/ 2147483647 w 332"/>
              <a:gd name="T13" fmla="*/ 2147483647 h 388"/>
              <a:gd name="T14" fmla="*/ 2147483647 w 332"/>
              <a:gd name="T15" fmla="*/ 2147483647 h 388"/>
              <a:gd name="T16" fmla="*/ 0 w 332"/>
              <a:gd name="T17" fmla="*/ 2147483647 h 3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2"/>
              <a:gd name="T28" fmla="*/ 0 h 388"/>
              <a:gd name="T29" fmla="*/ 332 w 332"/>
              <a:gd name="T30" fmla="*/ 388 h 3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2" h="388">
                <a:moveTo>
                  <a:pt x="332" y="0"/>
                </a:moveTo>
                <a:cubicBezTo>
                  <a:pt x="318" y="61"/>
                  <a:pt x="302" y="41"/>
                  <a:pt x="228" y="48"/>
                </a:cubicBezTo>
                <a:cubicBezTo>
                  <a:pt x="247" y="85"/>
                  <a:pt x="255" y="75"/>
                  <a:pt x="228" y="88"/>
                </a:cubicBezTo>
                <a:cubicBezTo>
                  <a:pt x="225" y="117"/>
                  <a:pt x="233" y="142"/>
                  <a:pt x="200" y="156"/>
                </a:cubicBezTo>
                <a:cubicBezTo>
                  <a:pt x="192" y="160"/>
                  <a:pt x="184" y="147"/>
                  <a:pt x="176" y="144"/>
                </a:cubicBezTo>
                <a:cubicBezTo>
                  <a:pt x="139" y="149"/>
                  <a:pt x="146" y="150"/>
                  <a:pt x="140" y="184"/>
                </a:cubicBezTo>
                <a:cubicBezTo>
                  <a:pt x="162" y="272"/>
                  <a:pt x="137" y="259"/>
                  <a:pt x="56" y="264"/>
                </a:cubicBezTo>
                <a:cubicBezTo>
                  <a:pt x="29" y="273"/>
                  <a:pt x="27" y="274"/>
                  <a:pt x="20" y="300"/>
                </a:cubicBezTo>
                <a:cubicBezTo>
                  <a:pt x="30" y="350"/>
                  <a:pt x="35" y="353"/>
                  <a:pt x="0" y="3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31" name="Text Box 525"/>
          <p:cNvSpPr txBox="1">
            <a:spLocks noChangeArrowheads="1"/>
          </p:cNvSpPr>
          <p:nvPr/>
        </p:nvSpPr>
        <p:spPr bwMode="auto">
          <a:xfrm>
            <a:off x="2163763" y="1320800"/>
            <a:ext cx="738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POMORSKI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2" name="Text Box 526"/>
          <p:cNvSpPr txBox="1">
            <a:spLocks noChangeArrowheads="1"/>
          </p:cNvSpPr>
          <p:nvPr/>
        </p:nvSpPr>
        <p:spPr bwMode="auto">
          <a:xfrm>
            <a:off x="3295650" y="1520825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WARSZAWA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3" name="Text Box 527"/>
          <p:cNvSpPr txBox="1">
            <a:spLocks noChangeArrowheads="1"/>
          </p:cNvSpPr>
          <p:nvPr/>
        </p:nvSpPr>
        <p:spPr bwMode="auto">
          <a:xfrm>
            <a:off x="3036888" y="2073275"/>
            <a:ext cx="460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ŁÓDŹ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4" name="Text Box 528"/>
          <p:cNvSpPr txBox="1">
            <a:spLocks noChangeArrowheads="1"/>
          </p:cNvSpPr>
          <p:nvPr/>
        </p:nvSpPr>
        <p:spPr bwMode="auto">
          <a:xfrm>
            <a:off x="3579813" y="2244725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LUBLIN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5" name="Freeform 530"/>
          <p:cNvSpPr>
            <a:spLocks/>
          </p:cNvSpPr>
          <p:nvPr/>
        </p:nvSpPr>
        <p:spPr bwMode="auto">
          <a:xfrm>
            <a:off x="3267075" y="2640013"/>
            <a:ext cx="908050" cy="250825"/>
          </a:xfrm>
          <a:custGeom>
            <a:avLst/>
            <a:gdLst>
              <a:gd name="T0" fmla="*/ 0 w 572"/>
              <a:gd name="T1" fmla="*/ 2147483647 h 158"/>
              <a:gd name="T2" fmla="*/ 2147483647 w 572"/>
              <a:gd name="T3" fmla="*/ 2147483647 h 158"/>
              <a:gd name="T4" fmla="*/ 2147483647 w 572"/>
              <a:gd name="T5" fmla="*/ 2147483647 h 158"/>
              <a:gd name="T6" fmla="*/ 2147483647 w 572"/>
              <a:gd name="T7" fmla="*/ 2147483647 h 158"/>
              <a:gd name="T8" fmla="*/ 2147483647 w 572"/>
              <a:gd name="T9" fmla="*/ 2147483647 h 158"/>
              <a:gd name="T10" fmla="*/ 2147483647 w 572"/>
              <a:gd name="T11" fmla="*/ 2147483647 h 158"/>
              <a:gd name="T12" fmla="*/ 2147483647 w 572"/>
              <a:gd name="T13" fmla="*/ 2147483647 h 158"/>
              <a:gd name="T14" fmla="*/ 2147483647 w 572"/>
              <a:gd name="T15" fmla="*/ 2147483647 h 158"/>
              <a:gd name="T16" fmla="*/ 2147483647 w 572"/>
              <a:gd name="T17" fmla="*/ 2147483647 h 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2"/>
              <a:gd name="T28" fmla="*/ 0 h 158"/>
              <a:gd name="T29" fmla="*/ 572 w 572"/>
              <a:gd name="T30" fmla="*/ 158 h 1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2" h="158">
                <a:moveTo>
                  <a:pt x="0" y="62"/>
                </a:moveTo>
                <a:cubicBezTo>
                  <a:pt x="14" y="56"/>
                  <a:pt x="27" y="48"/>
                  <a:pt x="42" y="44"/>
                </a:cubicBezTo>
                <a:cubicBezTo>
                  <a:pt x="54" y="40"/>
                  <a:pt x="66" y="42"/>
                  <a:pt x="78" y="38"/>
                </a:cubicBezTo>
                <a:cubicBezTo>
                  <a:pt x="151" y="14"/>
                  <a:pt x="30" y="38"/>
                  <a:pt x="120" y="14"/>
                </a:cubicBezTo>
                <a:cubicBezTo>
                  <a:pt x="142" y="8"/>
                  <a:pt x="164" y="7"/>
                  <a:pt x="186" y="2"/>
                </a:cubicBezTo>
                <a:cubicBezTo>
                  <a:pt x="261" y="6"/>
                  <a:pt x="334" y="0"/>
                  <a:pt x="408" y="8"/>
                </a:cubicBezTo>
                <a:cubicBezTo>
                  <a:pt x="416" y="20"/>
                  <a:pt x="418" y="39"/>
                  <a:pt x="432" y="44"/>
                </a:cubicBezTo>
                <a:cubicBezTo>
                  <a:pt x="472" y="57"/>
                  <a:pt x="498" y="73"/>
                  <a:pt x="540" y="80"/>
                </a:cubicBezTo>
                <a:cubicBezTo>
                  <a:pt x="572" y="102"/>
                  <a:pt x="564" y="117"/>
                  <a:pt x="564" y="15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36" name="Freeform 531"/>
          <p:cNvSpPr>
            <a:spLocks/>
          </p:cNvSpPr>
          <p:nvPr/>
        </p:nvSpPr>
        <p:spPr bwMode="auto">
          <a:xfrm>
            <a:off x="3524250" y="2052638"/>
            <a:ext cx="600075" cy="590550"/>
          </a:xfrm>
          <a:custGeom>
            <a:avLst/>
            <a:gdLst>
              <a:gd name="T0" fmla="*/ 0 w 378"/>
              <a:gd name="T1" fmla="*/ 2147483647 h 372"/>
              <a:gd name="T2" fmla="*/ 2147483647 w 378"/>
              <a:gd name="T3" fmla="*/ 2147483647 h 372"/>
              <a:gd name="T4" fmla="*/ 2147483647 w 378"/>
              <a:gd name="T5" fmla="*/ 2147483647 h 372"/>
              <a:gd name="T6" fmla="*/ 2147483647 w 378"/>
              <a:gd name="T7" fmla="*/ 2147483647 h 372"/>
              <a:gd name="T8" fmla="*/ 2147483647 w 378"/>
              <a:gd name="T9" fmla="*/ 2147483647 h 372"/>
              <a:gd name="T10" fmla="*/ 2147483647 w 378"/>
              <a:gd name="T11" fmla="*/ 0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8"/>
              <a:gd name="T19" fmla="*/ 0 h 372"/>
              <a:gd name="T20" fmla="*/ 378 w 378"/>
              <a:gd name="T21" fmla="*/ 372 h 3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8" h="372">
                <a:moveTo>
                  <a:pt x="0" y="372"/>
                </a:moveTo>
                <a:cubicBezTo>
                  <a:pt x="15" y="312"/>
                  <a:pt x="20" y="254"/>
                  <a:pt x="24" y="192"/>
                </a:cubicBezTo>
                <a:cubicBezTo>
                  <a:pt x="28" y="138"/>
                  <a:pt x="10" y="85"/>
                  <a:pt x="66" y="66"/>
                </a:cubicBezTo>
                <a:cubicBezTo>
                  <a:pt x="75" y="39"/>
                  <a:pt x="104" y="26"/>
                  <a:pt x="132" y="24"/>
                </a:cubicBezTo>
                <a:cubicBezTo>
                  <a:pt x="198" y="20"/>
                  <a:pt x="264" y="20"/>
                  <a:pt x="330" y="18"/>
                </a:cubicBezTo>
                <a:cubicBezTo>
                  <a:pt x="345" y="11"/>
                  <a:pt x="361" y="0"/>
                  <a:pt x="37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37" name="Freeform 532"/>
          <p:cNvSpPr>
            <a:spLocks/>
          </p:cNvSpPr>
          <p:nvPr/>
        </p:nvSpPr>
        <p:spPr bwMode="auto">
          <a:xfrm>
            <a:off x="2984500" y="1728788"/>
            <a:ext cx="635000" cy="438150"/>
          </a:xfrm>
          <a:custGeom>
            <a:avLst/>
            <a:gdLst>
              <a:gd name="T0" fmla="*/ 2147483647 w 378"/>
              <a:gd name="T1" fmla="*/ 2147483647 h 276"/>
              <a:gd name="T2" fmla="*/ 2147483647 w 378"/>
              <a:gd name="T3" fmla="*/ 2147483647 h 276"/>
              <a:gd name="T4" fmla="*/ 2147483647 w 378"/>
              <a:gd name="T5" fmla="*/ 2147483647 h 276"/>
              <a:gd name="T6" fmla="*/ 2147483647 w 378"/>
              <a:gd name="T7" fmla="*/ 2147483647 h 276"/>
              <a:gd name="T8" fmla="*/ 2147483647 w 378"/>
              <a:gd name="T9" fmla="*/ 2147483647 h 276"/>
              <a:gd name="T10" fmla="*/ 2147483647 w 378"/>
              <a:gd name="T11" fmla="*/ 2147483647 h 276"/>
              <a:gd name="T12" fmla="*/ 0 w 378"/>
              <a:gd name="T13" fmla="*/ 0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"/>
              <a:gd name="T22" fmla="*/ 0 h 276"/>
              <a:gd name="T23" fmla="*/ 378 w 378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" h="276">
                <a:moveTo>
                  <a:pt x="378" y="276"/>
                </a:moveTo>
                <a:cubicBezTo>
                  <a:pt x="373" y="213"/>
                  <a:pt x="368" y="167"/>
                  <a:pt x="348" y="108"/>
                </a:cubicBezTo>
                <a:cubicBezTo>
                  <a:pt x="297" y="116"/>
                  <a:pt x="248" y="120"/>
                  <a:pt x="198" y="132"/>
                </a:cubicBezTo>
                <a:cubicBezTo>
                  <a:pt x="172" y="128"/>
                  <a:pt x="145" y="128"/>
                  <a:pt x="120" y="120"/>
                </a:cubicBezTo>
                <a:cubicBezTo>
                  <a:pt x="106" y="116"/>
                  <a:pt x="98" y="98"/>
                  <a:pt x="84" y="96"/>
                </a:cubicBezTo>
                <a:cubicBezTo>
                  <a:pt x="66" y="94"/>
                  <a:pt x="48" y="92"/>
                  <a:pt x="30" y="90"/>
                </a:cubicBezTo>
                <a:cubicBezTo>
                  <a:pt x="10" y="56"/>
                  <a:pt x="0" y="3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38" name="Freeform 533"/>
          <p:cNvSpPr>
            <a:spLocks/>
          </p:cNvSpPr>
          <p:nvPr/>
        </p:nvSpPr>
        <p:spPr bwMode="auto">
          <a:xfrm>
            <a:off x="6276975" y="1379538"/>
            <a:ext cx="742950" cy="906462"/>
          </a:xfrm>
          <a:custGeom>
            <a:avLst/>
            <a:gdLst>
              <a:gd name="T0" fmla="*/ 2147483647 w 332"/>
              <a:gd name="T1" fmla="*/ 0 h 388"/>
              <a:gd name="T2" fmla="*/ 2147483647 w 332"/>
              <a:gd name="T3" fmla="*/ 2147483647 h 388"/>
              <a:gd name="T4" fmla="*/ 2147483647 w 332"/>
              <a:gd name="T5" fmla="*/ 2147483647 h 388"/>
              <a:gd name="T6" fmla="*/ 2147483647 w 332"/>
              <a:gd name="T7" fmla="*/ 2147483647 h 388"/>
              <a:gd name="T8" fmla="*/ 2147483647 w 332"/>
              <a:gd name="T9" fmla="*/ 2147483647 h 388"/>
              <a:gd name="T10" fmla="*/ 2147483647 w 332"/>
              <a:gd name="T11" fmla="*/ 2147483647 h 388"/>
              <a:gd name="T12" fmla="*/ 2147483647 w 332"/>
              <a:gd name="T13" fmla="*/ 2147483647 h 388"/>
              <a:gd name="T14" fmla="*/ 2147483647 w 332"/>
              <a:gd name="T15" fmla="*/ 2147483647 h 388"/>
              <a:gd name="T16" fmla="*/ 0 w 332"/>
              <a:gd name="T17" fmla="*/ 2147483647 h 3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2"/>
              <a:gd name="T28" fmla="*/ 0 h 388"/>
              <a:gd name="T29" fmla="*/ 332 w 332"/>
              <a:gd name="T30" fmla="*/ 388 h 3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2" h="388">
                <a:moveTo>
                  <a:pt x="332" y="0"/>
                </a:moveTo>
                <a:cubicBezTo>
                  <a:pt x="318" y="61"/>
                  <a:pt x="302" y="41"/>
                  <a:pt x="228" y="48"/>
                </a:cubicBezTo>
                <a:cubicBezTo>
                  <a:pt x="247" y="85"/>
                  <a:pt x="255" y="75"/>
                  <a:pt x="228" y="88"/>
                </a:cubicBezTo>
                <a:cubicBezTo>
                  <a:pt x="225" y="117"/>
                  <a:pt x="233" y="142"/>
                  <a:pt x="200" y="156"/>
                </a:cubicBezTo>
                <a:cubicBezTo>
                  <a:pt x="192" y="160"/>
                  <a:pt x="184" y="147"/>
                  <a:pt x="176" y="144"/>
                </a:cubicBezTo>
                <a:cubicBezTo>
                  <a:pt x="139" y="149"/>
                  <a:pt x="146" y="150"/>
                  <a:pt x="140" y="184"/>
                </a:cubicBezTo>
                <a:cubicBezTo>
                  <a:pt x="162" y="272"/>
                  <a:pt x="137" y="259"/>
                  <a:pt x="56" y="264"/>
                </a:cubicBezTo>
                <a:cubicBezTo>
                  <a:pt x="29" y="273"/>
                  <a:pt x="27" y="274"/>
                  <a:pt x="20" y="300"/>
                </a:cubicBezTo>
                <a:cubicBezTo>
                  <a:pt x="30" y="350"/>
                  <a:pt x="35" y="353"/>
                  <a:pt x="0" y="3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39" name="Text Box 555"/>
          <p:cNvSpPr txBox="1">
            <a:spLocks noChangeArrowheads="1"/>
          </p:cNvSpPr>
          <p:nvPr/>
        </p:nvSpPr>
        <p:spPr bwMode="auto">
          <a:xfrm>
            <a:off x="3309938" y="2746375"/>
            <a:ext cx="650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KRAKÓW</a:t>
            </a:r>
            <a:endParaRPr lang="pl-PL" altLang="pl-P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40" name="Text Box 557"/>
          <p:cNvSpPr txBox="1">
            <a:spLocks noChangeArrowheads="1"/>
          </p:cNvSpPr>
          <p:nvPr/>
        </p:nvSpPr>
        <p:spPr bwMode="auto">
          <a:xfrm>
            <a:off x="5588000" y="22606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ŚLĄSKI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</a:t>
            </a:r>
          </a:p>
        </p:txBody>
      </p:sp>
      <p:pic>
        <p:nvPicPr>
          <p:cNvPr id="4141" name="Picture 558" descr="E:\2001\jawne\logo SOW ostatnie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868863"/>
            <a:ext cx="7810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2" name="Text Box 486"/>
          <p:cNvSpPr txBox="1">
            <a:spLocks noChangeArrowheads="1"/>
          </p:cNvSpPr>
          <p:nvPr/>
        </p:nvSpPr>
        <p:spPr bwMode="auto">
          <a:xfrm>
            <a:off x="4932363" y="3933825"/>
            <a:ext cx="3733800" cy="652463"/>
          </a:xfrm>
          <a:prstGeom prst="rect">
            <a:avLst/>
          </a:prstGeom>
          <a:solidFill>
            <a:srgbClr val="EAEAEA">
              <a:alpha val="50195"/>
            </a:srgb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W WYNIKU RESTRUKTURYZACJI W 1998 R. TERYTORIUM POLSKI PODZIELONO NA DWA OKRĘGI WOJSKOWE</a:t>
            </a:r>
          </a:p>
        </p:txBody>
      </p:sp>
      <p:sp>
        <p:nvSpPr>
          <p:cNvPr id="47" name="Prostokąt z rogami ściętymi z jednej strony 46"/>
          <p:cNvSpPr/>
          <p:nvPr/>
        </p:nvSpPr>
        <p:spPr bwMode="auto">
          <a:xfrm>
            <a:off x="684213" y="3284538"/>
            <a:ext cx="7848600" cy="649287"/>
          </a:xfrm>
          <a:prstGeom prst="snip2Same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200" b="1" dirty="0">
                <a:solidFill>
                  <a:srgbClr val="000000"/>
                </a:solidFill>
                <a:latin typeface="Times New Roman CE" charset="-18"/>
              </a:rPr>
              <a:t>23 oficerów w tym czterech czasowo</a:t>
            </a:r>
          </a:p>
        </p:txBody>
      </p:sp>
      <p:grpSp>
        <p:nvGrpSpPr>
          <p:cNvPr id="4144" name="Grupa 47"/>
          <p:cNvGrpSpPr>
            <a:grpSpLocks/>
          </p:cNvGrpSpPr>
          <p:nvPr/>
        </p:nvGrpSpPr>
        <p:grpSpPr bwMode="auto">
          <a:xfrm>
            <a:off x="4125913" y="1001713"/>
            <a:ext cx="1308100" cy="1144587"/>
            <a:chOff x="7961079" y="2277412"/>
            <a:chExt cx="2817812" cy="1970087"/>
          </a:xfrm>
        </p:grpSpPr>
        <p:sp>
          <p:nvSpPr>
            <p:cNvPr id="4145" name="AutoShape 914"/>
            <p:cNvSpPr>
              <a:spLocks noChangeArrowheads="1"/>
            </p:cNvSpPr>
            <p:nvPr/>
          </p:nvSpPr>
          <p:spPr bwMode="auto">
            <a:xfrm rot="-10783531" flipH="1" flipV="1">
              <a:off x="7961079" y="2277412"/>
              <a:ext cx="2817812" cy="1970087"/>
            </a:xfrm>
            <a:prstGeom prst="wedgeRoundRectCallout">
              <a:avLst>
                <a:gd name="adj1" fmla="val -144204"/>
                <a:gd name="adj2" fmla="val 56565"/>
                <a:gd name="adj3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1270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600">
                <a:solidFill>
                  <a:srgbClr val="000000"/>
                </a:solidFill>
              </a:endParaRPr>
            </a:p>
          </p:txBody>
        </p:sp>
        <p:sp>
          <p:nvSpPr>
            <p:cNvPr id="50" name="Text Box 915"/>
            <p:cNvSpPr txBox="1">
              <a:spLocks noChangeArrowheads="1"/>
            </p:cNvSpPr>
            <p:nvPr/>
          </p:nvSpPr>
          <p:spPr bwMode="auto">
            <a:xfrm rot="21578724">
              <a:off x="8272268" y="2564317"/>
              <a:ext cx="2506623" cy="1399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7620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900" b="1" dirty="0">
                  <a:solidFill>
                    <a:srgbClr val="000000"/>
                  </a:solidFill>
                  <a:latin typeface="Albertus Extra Bold CE" pitchFamily="34" charset="0"/>
                </a:rPr>
                <a:t> W 1949 r.</a:t>
              </a:r>
            </a:p>
            <a:p>
              <a:pPr algn="ctr" defTabSz="7620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900" b="1" dirty="0">
                  <a:solidFill>
                    <a:srgbClr val="000000"/>
                  </a:solidFill>
                  <a:latin typeface="Albertus Extra Bold CE" pitchFamily="34" charset="0"/>
                </a:rPr>
                <a:t>POZNAŃSKI OW</a:t>
              </a:r>
              <a:endParaRPr lang="pl-PL" sz="900" b="1" dirty="0">
                <a:solidFill>
                  <a:srgbClr val="000000"/>
                </a:solidFill>
                <a:latin typeface="Albertus Medium CE" pitchFamily="34" charset="0"/>
              </a:endParaRPr>
            </a:p>
            <a:p>
              <a:pPr algn="ctr" defTabSz="7620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900" b="1" dirty="0">
                  <a:solidFill>
                    <a:srgbClr val="000000"/>
                  </a:solidFill>
                  <a:latin typeface="Albertus Medium CE" pitchFamily="34" charset="0"/>
                </a:rPr>
                <a:t>WŁĄCZONO DO SKŁADU SOW</a:t>
              </a:r>
              <a:endParaRPr lang="pl-PL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 C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44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9"/>
          <p:cNvSpPr txBox="1">
            <a:spLocks noChangeArrowheads="1"/>
          </p:cNvSpPr>
          <p:nvPr/>
        </p:nvSpPr>
        <p:spPr bwMode="auto">
          <a:xfrm>
            <a:off x="831850" y="223838"/>
            <a:ext cx="805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3399"/>
                </a:solidFill>
                <a:latin typeface="Albertus Extra Bold CE" pitchFamily="34" charset="0"/>
              </a:rPr>
              <a:t>PERIODYZACJA DZIEJÓW</a:t>
            </a:r>
          </a:p>
        </p:txBody>
      </p:sp>
      <p:sp>
        <p:nvSpPr>
          <p:cNvPr id="5123" name="Line 40"/>
          <p:cNvSpPr>
            <a:spLocks noChangeShapeType="1"/>
          </p:cNvSpPr>
          <p:nvPr/>
        </p:nvSpPr>
        <p:spPr bwMode="auto">
          <a:xfrm>
            <a:off x="323850" y="747713"/>
            <a:ext cx="8561388" cy="206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5124" name="Prostokąt zaokrąglony 1"/>
          <p:cNvSpPr>
            <a:spLocks noChangeArrowheads="1"/>
          </p:cNvSpPr>
          <p:nvPr/>
        </p:nvSpPr>
        <p:spPr bwMode="auto">
          <a:xfrm>
            <a:off x="323850" y="1052513"/>
            <a:ext cx="8135938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 1945 - 1948</a:t>
            </a:r>
          </a:p>
        </p:txBody>
      </p:sp>
      <p:sp>
        <p:nvSpPr>
          <p:cNvPr id="5125" name="Prostokąt zaokrąglony 9"/>
          <p:cNvSpPr>
            <a:spLocks noChangeArrowheads="1"/>
          </p:cNvSpPr>
          <p:nvPr/>
        </p:nvSpPr>
        <p:spPr bwMode="auto">
          <a:xfrm>
            <a:off x="323850" y="1989138"/>
            <a:ext cx="8135938" cy="719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II 1949 - 1955</a:t>
            </a:r>
          </a:p>
        </p:txBody>
      </p:sp>
      <p:sp>
        <p:nvSpPr>
          <p:cNvPr id="5126" name="Prostokąt zaokrąglony 10"/>
          <p:cNvSpPr>
            <a:spLocks noChangeArrowheads="1"/>
          </p:cNvSpPr>
          <p:nvPr/>
        </p:nvSpPr>
        <p:spPr bwMode="auto">
          <a:xfrm>
            <a:off x="342900" y="2997200"/>
            <a:ext cx="8135938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III 1956 - 1960</a:t>
            </a:r>
          </a:p>
        </p:txBody>
      </p:sp>
      <p:sp>
        <p:nvSpPr>
          <p:cNvPr id="5127" name="Prostokąt zaokrąglony 11"/>
          <p:cNvSpPr>
            <a:spLocks noChangeArrowheads="1"/>
          </p:cNvSpPr>
          <p:nvPr/>
        </p:nvSpPr>
        <p:spPr bwMode="auto">
          <a:xfrm>
            <a:off x="342900" y="3990975"/>
            <a:ext cx="8135938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IV 1961 - 1988</a:t>
            </a:r>
          </a:p>
        </p:txBody>
      </p:sp>
      <p:sp>
        <p:nvSpPr>
          <p:cNvPr id="5128" name="Prostokąt zaokrąglony 12"/>
          <p:cNvSpPr>
            <a:spLocks noChangeArrowheads="1"/>
          </p:cNvSpPr>
          <p:nvPr/>
        </p:nvSpPr>
        <p:spPr bwMode="auto">
          <a:xfrm>
            <a:off x="342900" y="4872038"/>
            <a:ext cx="8135938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V 1989 - 2000</a:t>
            </a:r>
          </a:p>
        </p:txBody>
      </p:sp>
      <p:sp>
        <p:nvSpPr>
          <p:cNvPr id="5129" name="Prostokąt zaokrąglony 13"/>
          <p:cNvSpPr>
            <a:spLocks noChangeArrowheads="1"/>
          </p:cNvSpPr>
          <p:nvPr/>
        </p:nvSpPr>
        <p:spPr bwMode="auto">
          <a:xfrm>
            <a:off x="349250" y="5805488"/>
            <a:ext cx="8135938" cy="719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VI 2001 - 2011</a:t>
            </a:r>
          </a:p>
        </p:txBody>
      </p:sp>
    </p:spTree>
    <p:extLst>
      <p:ext uri="{BB962C8B-B14F-4D97-AF65-F5344CB8AC3E}">
        <p14:creationId xmlns:p14="http://schemas.microsoft.com/office/powerpoint/2010/main" val="32890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0"/>
          <p:cNvSpPr>
            <a:spLocks noChangeShapeType="1"/>
          </p:cNvSpPr>
          <p:nvPr/>
        </p:nvSpPr>
        <p:spPr bwMode="auto">
          <a:xfrm>
            <a:off x="323850" y="1268413"/>
            <a:ext cx="8561388" cy="206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6147" name="Prostokąt zaokrąglony 1"/>
          <p:cNvSpPr>
            <a:spLocks noChangeArrowheads="1"/>
          </p:cNvSpPr>
          <p:nvPr/>
        </p:nvSpPr>
        <p:spPr bwMode="auto">
          <a:xfrm>
            <a:off x="365125" y="84138"/>
            <a:ext cx="8137525" cy="719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 1945 - 1948</a:t>
            </a:r>
          </a:p>
        </p:txBody>
      </p:sp>
      <p:sp>
        <p:nvSpPr>
          <p:cNvPr id="6148" name="Prostokąt zaokrąglony 22"/>
          <p:cNvSpPr>
            <a:spLocks noChangeArrowheads="1"/>
          </p:cNvSpPr>
          <p:nvPr/>
        </p:nvSpPr>
        <p:spPr bwMode="auto">
          <a:xfrm>
            <a:off x="323850" y="1670050"/>
            <a:ext cx="8064500" cy="647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600">
                <a:solidFill>
                  <a:srgbClr val="FF0000"/>
                </a:solidFill>
                <a:latin typeface="Arial" charset="0"/>
                <a:cs typeface="Arial" charset="0"/>
              </a:rPr>
              <a:t>Demobilizacja 1945 - 1947</a:t>
            </a:r>
          </a:p>
        </p:txBody>
      </p:sp>
      <p:grpSp>
        <p:nvGrpSpPr>
          <p:cNvPr id="29" name="Grupa 41"/>
          <p:cNvGrpSpPr/>
          <p:nvPr/>
        </p:nvGrpSpPr>
        <p:grpSpPr>
          <a:xfrm>
            <a:off x="6243612" y="2814119"/>
            <a:ext cx="1861939" cy="1027276"/>
            <a:chOff x="1043608" y="4581128"/>
            <a:chExt cx="1861939" cy="1027276"/>
          </a:xfrm>
          <a:noFill/>
        </p:grpSpPr>
        <p:grpSp>
          <p:nvGrpSpPr>
            <p:cNvPr id="30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32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34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35" name="AutoShape 261"/>
                <p:cNvSpPr>
                  <a:spLocks noChangeArrowheads="1"/>
                </p:cNvSpPr>
                <p:nvPr/>
              </p:nvSpPr>
              <p:spPr bwMode="auto">
                <a:xfrm>
                  <a:off x="2481898" y="3786420"/>
                  <a:ext cx="182880" cy="70338"/>
                </a:xfrm>
                <a:prstGeom prst="roundRect">
                  <a:avLst>
                    <a:gd name="adj" fmla="val 50000"/>
                  </a:avLst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33" name="pole tekstowe 32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</a:t>
                </a:r>
              </a:p>
            </p:txBody>
          </p:sp>
        </p:grpSp>
        <p:sp>
          <p:nvSpPr>
            <p:cNvPr id="31" name="pole tekstowe 30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6" name="Grupa 51"/>
          <p:cNvGrpSpPr/>
          <p:nvPr/>
        </p:nvGrpSpPr>
        <p:grpSpPr>
          <a:xfrm>
            <a:off x="40630" y="2715081"/>
            <a:ext cx="1861939" cy="1027276"/>
            <a:chOff x="1043608" y="4581128"/>
            <a:chExt cx="1861939" cy="1027276"/>
          </a:xfrm>
          <a:noFill/>
        </p:grpSpPr>
        <p:grpSp>
          <p:nvGrpSpPr>
            <p:cNvPr id="37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39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41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43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44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40" name="pole tekstowe 39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38" name="pole tekstowe 37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7</a:t>
              </a:r>
            </a:p>
          </p:txBody>
        </p:sp>
      </p:grpSp>
      <p:grpSp>
        <p:nvGrpSpPr>
          <p:cNvPr id="45" name="Grupa 51"/>
          <p:cNvGrpSpPr/>
          <p:nvPr/>
        </p:nvGrpSpPr>
        <p:grpSpPr>
          <a:xfrm>
            <a:off x="-140160" y="3693952"/>
            <a:ext cx="2063329" cy="1027276"/>
            <a:chOff x="842218" y="4581128"/>
            <a:chExt cx="2063329" cy="1027276"/>
          </a:xfrm>
          <a:noFill/>
        </p:grpSpPr>
        <p:grpSp>
          <p:nvGrpSpPr>
            <p:cNvPr id="46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48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50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51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52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49" name="pole tekstowe 48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47" name="pole tekstowe 46"/>
            <p:cNvSpPr txBox="1"/>
            <p:nvPr/>
          </p:nvSpPr>
          <p:spPr>
            <a:xfrm>
              <a:off x="842218" y="5085184"/>
              <a:ext cx="106548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10</a:t>
              </a:r>
            </a:p>
          </p:txBody>
        </p:sp>
      </p:grpSp>
      <p:grpSp>
        <p:nvGrpSpPr>
          <p:cNvPr id="53" name="Grupa 51"/>
          <p:cNvGrpSpPr/>
          <p:nvPr/>
        </p:nvGrpSpPr>
        <p:grpSpPr>
          <a:xfrm>
            <a:off x="-131978" y="4667095"/>
            <a:ext cx="2063329" cy="1027276"/>
            <a:chOff x="842218" y="4581128"/>
            <a:chExt cx="2063329" cy="1027276"/>
          </a:xfrm>
          <a:noFill/>
        </p:grpSpPr>
        <p:grpSp>
          <p:nvGrpSpPr>
            <p:cNvPr id="54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56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5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59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60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57" name="pole tekstowe 56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55" name="pole tekstowe 54"/>
            <p:cNvSpPr txBox="1"/>
            <p:nvPr/>
          </p:nvSpPr>
          <p:spPr>
            <a:xfrm>
              <a:off x="842218" y="5085184"/>
              <a:ext cx="106548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11</a:t>
              </a:r>
            </a:p>
          </p:txBody>
        </p:sp>
      </p:grpSp>
      <p:grpSp>
        <p:nvGrpSpPr>
          <p:cNvPr id="61" name="Grupa 51"/>
          <p:cNvGrpSpPr/>
          <p:nvPr/>
        </p:nvGrpSpPr>
        <p:grpSpPr>
          <a:xfrm>
            <a:off x="-155625" y="5694371"/>
            <a:ext cx="2063329" cy="1027276"/>
            <a:chOff x="842218" y="4581128"/>
            <a:chExt cx="2063329" cy="1027276"/>
          </a:xfrm>
          <a:noFill/>
        </p:grpSpPr>
        <p:grpSp>
          <p:nvGrpSpPr>
            <p:cNvPr id="62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64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6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67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68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65" name="pole tekstowe 64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63" name="pole tekstowe 62"/>
            <p:cNvSpPr txBox="1"/>
            <p:nvPr/>
          </p:nvSpPr>
          <p:spPr>
            <a:xfrm>
              <a:off x="842218" y="5085184"/>
              <a:ext cx="106548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13</a:t>
              </a:r>
            </a:p>
          </p:txBody>
        </p:sp>
      </p:grpSp>
      <p:sp>
        <p:nvSpPr>
          <p:cNvPr id="6154" name="Prostokąt zaokrąglony 2"/>
          <p:cNvSpPr>
            <a:spLocks noChangeArrowheads="1"/>
          </p:cNvSpPr>
          <p:nvPr/>
        </p:nvSpPr>
        <p:spPr bwMode="auto">
          <a:xfrm>
            <a:off x="5292725" y="3981450"/>
            <a:ext cx="3851275" cy="2740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000">
                <a:solidFill>
                  <a:srgbClr val="000000"/>
                </a:solidFill>
              </a:rPr>
              <a:t>84paplot</a:t>
            </a:r>
            <a:br>
              <a:rPr lang="pl-PL" altLang="pl-PL" sz="4000">
                <a:solidFill>
                  <a:srgbClr val="000000"/>
                </a:solidFill>
              </a:rPr>
            </a:br>
            <a:r>
              <a:rPr lang="pl-PL" altLang="pl-PL" sz="4000">
                <a:solidFill>
                  <a:srgbClr val="000000"/>
                </a:solidFill>
              </a:rPr>
              <a:t>85pac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000">
                <a:solidFill>
                  <a:srgbClr val="000000"/>
                </a:solidFill>
              </a:rPr>
              <a:t>24, 25dac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000">
                <a:solidFill>
                  <a:srgbClr val="000000"/>
                </a:solidFill>
              </a:rPr>
              <a:t>1,2,3,4dappanc</a:t>
            </a:r>
          </a:p>
        </p:txBody>
      </p:sp>
      <p:sp>
        <p:nvSpPr>
          <p:cNvPr id="6155" name="Prostokąt zaokrąglony 3"/>
          <p:cNvSpPr>
            <a:spLocks noChangeArrowheads="1"/>
          </p:cNvSpPr>
          <p:nvPr/>
        </p:nvSpPr>
        <p:spPr bwMode="auto">
          <a:xfrm>
            <a:off x="2051050" y="2868613"/>
            <a:ext cx="3457575" cy="3762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FF0000"/>
                </a:solidFill>
              </a:rPr>
              <a:t>Walki z UPA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FF0000"/>
                </a:solidFill>
              </a:rPr>
              <a:t>i walki o ziemię kłodzką </a:t>
            </a:r>
            <a:br>
              <a:rPr lang="pl-PL" altLang="pl-PL" sz="3200">
                <a:solidFill>
                  <a:srgbClr val="FF0000"/>
                </a:solidFill>
              </a:rPr>
            </a:br>
            <a:r>
              <a:rPr lang="pl-PL" altLang="pl-PL" sz="3200">
                <a:solidFill>
                  <a:srgbClr val="FF0000"/>
                </a:solidFill>
              </a:rPr>
              <a:t>(7DP, 10DP)</a:t>
            </a:r>
          </a:p>
        </p:txBody>
      </p:sp>
    </p:spTree>
    <p:extLst>
      <p:ext uri="{BB962C8B-B14F-4D97-AF65-F5344CB8AC3E}">
        <p14:creationId xmlns:p14="http://schemas.microsoft.com/office/powerpoint/2010/main" val="1784444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B2FF"/>
            </a:gs>
            <a:gs pos="50000">
              <a:srgbClr val="BECEFF"/>
            </a:gs>
            <a:gs pos="100000">
              <a:srgbClr val="DFE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9" name="Text Box 7"/>
          <p:cNvSpPr txBox="1">
            <a:spLocks noChangeArrowheads="1"/>
          </p:cNvSpPr>
          <p:nvPr/>
        </p:nvSpPr>
        <p:spPr bwMode="auto">
          <a:xfrm>
            <a:off x="200025" y="333375"/>
            <a:ext cx="846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00008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 CE" pitchFamily="34" charset="0"/>
              </a:rPr>
              <a:t>W LATACH 1945 - 1948 ŻOŁNIERZE SOW BRALI UDZIAŁ:</a:t>
            </a:r>
            <a:endParaRPr lang="pl-PL" b="1" dirty="0" smtClean="0">
              <a:solidFill>
                <a:srgbClr val="008000"/>
              </a:solidFill>
              <a:latin typeface="Times New Roman CE" charset="-18"/>
            </a:endParaRPr>
          </a:p>
        </p:txBody>
      </p:sp>
      <p:grpSp>
        <p:nvGrpSpPr>
          <p:cNvPr id="7171" name="Group 30"/>
          <p:cNvGrpSpPr>
            <a:grpSpLocks/>
          </p:cNvGrpSpPr>
          <p:nvPr/>
        </p:nvGrpSpPr>
        <p:grpSpPr bwMode="auto">
          <a:xfrm>
            <a:off x="831850" y="5638800"/>
            <a:ext cx="4076700" cy="1009650"/>
            <a:chOff x="524" y="3552"/>
            <a:chExt cx="2568" cy="636"/>
          </a:xfrm>
        </p:grpSpPr>
        <p:sp>
          <p:nvSpPr>
            <p:cNvPr id="7183" name="AutoShape 8"/>
            <p:cNvSpPr>
              <a:spLocks noChangeArrowheads="1"/>
            </p:cNvSpPr>
            <p:nvPr/>
          </p:nvSpPr>
          <p:spPr bwMode="auto">
            <a:xfrm>
              <a:off x="524" y="3552"/>
              <a:ext cx="2568" cy="63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7184" name="Text Box 9"/>
            <p:cNvSpPr txBox="1">
              <a:spLocks noChangeArrowheads="1"/>
            </p:cNvSpPr>
            <p:nvPr/>
          </p:nvSpPr>
          <p:spPr bwMode="auto">
            <a:xfrm>
              <a:off x="635" y="3643"/>
              <a:ext cx="240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008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 defTabSz="7620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B5011F"/>
                  </a:solidFill>
                  <a:latin typeface="Albertus Extra Bold CE" pitchFamily="34" charset="0"/>
                </a:rPr>
                <a:t>ODBUDOWYWALI ZAKŁADY PRACY, ŁĄCZNOŚĆ TELEGRAFICZNĄ, LINIE ENERGETYCZNE,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B5011F"/>
                  </a:solidFill>
                  <a:latin typeface="Albertus Extra Bold CE" pitchFamily="34" charset="0"/>
                </a:rPr>
                <a:t> DROGI I MOSTY ORAZ PRZYGOTOWYWALI 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B5011F"/>
                  </a:solidFill>
                  <a:latin typeface="Albertus Extra Bold CE" pitchFamily="34" charset="0"/>
                </a:rPr>
                <a:t>POLA POD UPRAWY</a:t>
              </a:r>
              <a:endParaRPr lang="pl-PL" altLang="pl-PL">
                <a:solidFill>
                  <a:srgbClr val="B5011F"/>
                </a:solidFill>
                <a:latin typeface="Albertus Extra Bold CE" pitchFamily="34" charset="0"/>
              </a:endParaRPr>
            </a:p>
          </p:txBody>
        </p:sp>
      </p:grp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5060950" y="5645150"/>
            <a:ext cx="3898900" cy="990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B5011F"/>
                </a:solidFill>
                <a:latin typeface="Albertus Extra Bold CE" pitchFamily="34" charset="0"/>
              </a:rPr>
              <a:t>SAPERZY SOW USUNĘLI ŁĄCZNIE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B5011F"/>
                </a:solidFill>
                <a:latin typeface="Albertus Extra Bold CE" pitchFamily="34" charset="0"/>
              </a:rPr>
              <a:t> OK. 14 MLN MIN I NIEWYBUCHÓW</a:t>
            </a:r>
          </a:p>
        </p:txBody>
      </p:sp>
      <p:sp>
        <p:nvSpPr>
          <p:cNvPr id="7173" name="AutoShape 11"/>
          <p:cNvSpPr>
            <a:spLocks noChangeArrowheads="1"/>
          </p:cNvSpPr>
          <p:nvPr/>
        </p:nvSpPr>
        <p:spPr bwMode="auto">
          <a:xfrm rot="-5427288">
            <a:off x="2230438" y="566738"/>
            <a:ext cx="1128712" cy="3446462"/>
          </a:xfrm>
          <a:prstGeom prst="leftArrow">
            <a:avLst>
              <a:gd name="adj1" fmla="val 67102"/>
              <a:gd name="adj2" fmla="val 395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dist="99190" dir="19211666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B5011F"/>
                </a:solidFill>
                <a:latin typeface="Albertus Extra Bold CE" pitchFamily="34" charset="0"/>
              </a:rPr>
              <a:t>W ODBUDOWIE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B5011F"/>
                </a:solidFill>
                <a:latin typeface="Albertus Extra Bold CE" pitchFamily="34" charset="0"/>
              </a:rPr>
              <a:t> I ZAGOSPODAROWANIU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B5011F"/>
                </a:solidFill>
                <a:latin typeface="Albertus Extra Bold CE" pitchFamily="34" charset="0"/>
              </a:rPr>
              <a:t>ZIEM ZACHODNICH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174" name="AutoShape 12"/>
          <p:cNvSpPr>
            <a:spLocks noChangeArrowheads="1"/>
          </p:cNvSpPr>
          <p:nvPr/>
        </p:nvSpPr>
        <p:spPr bwMode="auto">
          <a:xfrm rot="-5427288">
            <a:off x="6438106" y="648494"/>
            <a:ext cx="1128713" cy="3362325"/>
          </a:xfrm>
          <a:prstGeom prst="leftArrow">
            <a:avLst>
              <a:gd name="adj1" fmla="val 62037"/>
              <a:gd name="adj2" fmla="val 44829"/>
            </a:avLst>
          </a:prstGeom>
          <a:gradFill rotWithShape="0">
            <a:gsLst>
              <a:gs pos="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>
            <a:outerShdw dist="89803" dir="189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solidFill>
                  <a:srgbClr val="B5011F"/>
                </a:solidFill>
                <a:latin typeface="Albertus Extra Bold CE" pitchFamily="34" charset="0"/>
              </a:rPr>
              <a:t>ROZMINOWANIU</a:t>
            </a: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7175" name="Picture 19" descr="D:\Dokumenty\RAJMUND\SOW\rozminowanie3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352925"/>
            <a:ext cx="1630363" cy="1181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  <p:graphicFrame>
        <p:nvGraphicFramePr>
          <p:cNvPr id="7176" name="Object 29"/>
          <p:cNvGraphicFramePr>
            <a:graphicFrameLocks noChangeAspect="1"/>
          </p:cNvGraphicFramePr>
          <p:nvPr/>
        </p:nvGraphicFramePr>
        <p:xfrm>
          <a:off x="1058863" y="4362450"/>
          <a:ext cx="159067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PhotoPaint.Image.9" r:id="rId4" imgW="2184127" imgH="1549206" progId="CorelPhotoPaint.Image.9">
                  <p:embed/>
                </p:oleObj>
              </mc:Choice>
              <mc:Fallback>
                <p:oleObj name="CorelPhotoPaint.Image.9" r:id="rId4" imgW="2184127" imgH="154920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593" t="9296" r="6593" b="9296"/>
                      <a:stretch>
                        <a:fillRect/>
                      </a:stretch>
                    </p:blipFill>
                    <p:spPr bwMode="auto">
                      <a:xfrm>
                        <a:off x="1058863" y="4362450"/>
                        <a:ext cx="1590675" cy="11445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00008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34" descr="D:\Dokumenty\RAJMUND\SOW\Ork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"/>
          <a:stretch>
            <a:fillRect/>
          </a:stretch>
        </p:blipFill>
        <p:spPr bwMode="auto">
          <a:xfrm>
            <a:off x="1057275" y="2984500"/>
            <a:ext cx="1589088" cy="1162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7178" name="Picture 35" descr="D:\Dokumenty\RAJMUND\SOW\Rozminowanie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2968625"/>
            <a:ext cx="1611312" cy="1174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7179" name="Picture 36" descr="D:\Dokumenty\RAJMUND\SOW\Rozminowanie2.gif"/>
          <p:cNvPicPr>
            <a:picLocks noChangeAspect="1" noChangeArrowheads="1"/>
          </p:cNvPicPr>
          <p:nvPr/>
        </p:nvPicPr>
        <p:blipFill>
          <a:blip r:embed="rId8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955"/>
          <a:stretch>
            <a:fillRect/>
          </a:stretch>
        </p:blipFill>
        <p:spPr bwMode="auto">
          <a:xfrm>
            <a:off x="7154863" y="2962275"/>
            <a:ext cx="1601787" cy="1150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7180" name="Picture 37" descr="D:\Dokumenty\RAJMUND\SOW\Żniwiarz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"/>
          <a:stretch>
            <a:fillRect/>
          </a:stretch>
        </p:blipFill>
        <p:spPr bwMode="auto">
          <a:xfrm>
            <a:off x="2786063" y="2987675"/>
            <a:ext cx="1914525" cy="2519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7181" name="Picture 38" descr="D:\Dokumenty\RAJMUND\SOW\Budmostu1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456" b="1456"/>
          <a:stretch>
            <a:fillRect/>
          </a:stretch>
        </p:blipFill>
        <p:spPr bwMode="auto">
          <a:xfrm>
            <a:off x="5265738" y="4373563"/>
            <a:ext cx="1612900" cy="1144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7182" name="Line 40"/>
          <p:cNvSpPr>
            <a:spLocks noChangeShapeType="1"/>
          </p:cNvSpPr>
          <p:nvPr/>
        </p:nvSpPr>
        <p:spPr bwMode="auto">
          <a:xfrm>
            <a:off x="179388" y="1073150"/>
            <a:ext cx="870585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6187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0"/>
          <p:cNvSpPr>
            <a:spLocks noChangeShapeType="1"/>
          </p:cNvSpPr>
          <p:nvPr/>
        </p:nvSpPr>
        <p:spPr bwMode="auto">
          <a:xfrm>
            <a:off x="323850" y="1125538"/>
            <a:ext cx="8561388" cy="190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8195" name="Prostokąt zaokrąglony 22"/>
          <p:cNvSpPr>
            <a:spLocks noChangeArrowheads="1"/>
          </p:cNvSpPr>
          <p:nvPr/>
        </p:nvSpPr>
        <p:spPr bwMode="auto">
          <a:xfrm>
            <a:off x="228600" y="549275"/>
            <a:ext cx="8705850" cy="647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600">
                <a:solidFill>
                  <a:srgbClr val="FF0000"/>
                </a:solidFill>
                <a:latin typeface="Arial" charset="0"/>
                <a:cs typeface="Arial" charset="0"/>
              </a:rPr>
              <a:t>Rozbudowa organizacyjna</a:t>
            </a:r>
          </a:p>
        </p:txBody>
      </p:sp>
      <p:grpSp>
        <p:nvGrpSpPr>
          <p:cNvPr id="8196" name="Grupa 30"/>
          <p:cNvGrpSpPr>
            <a:grpSpLocks/>
          </p:cNvGrpSpPr>
          <p:nvPr/>
        </p:nvGrpSpPr>
        <p:grpSpPr bwMode="auto">
          <a:xfrm>
            <a:off x="179388" y="1196975"/>
            <a:ext cx="1646237" cy="1027113"/>
            <a:chOff x="1259632" y="4581128"/>
            <a:chExt cx="1645915" cy="1027276"/>
          </a:xfrm>
        </p:grpSpPr>
        <p:grpSp>
          <p:nvGrpSpPr>
            <p:cNvPr id="8238" name="Grupa 28"/>
            <p:cNvGrpSpPr>
              <a:grpSpLocks/>
            </p:cNvGrpSpPr>
            <p:nvPr/>
          </p:nvGrpSpPr>
          <p:grpSpPr bwMode="auto">
            <a:xfrm>
              <a:off x="1619672" y="4581128"/>
              <a:ext cx="1285875" cy="937320"/>
              <a:chOff x="1619672" y="4581128"/>
              <a:chExt cx="1285875" cy="937320"/>
            </a:xfrm>
          </p:grpSpPr>
          <p:grpSp>
            <p:nvGrpSpPr>
              <p:cNvPr id="8240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</p:grpSpPr>
            <p:sp>
              <p:nvSpPr>
                <p:cNvPr id="21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98" y="3715870"/>
                  <a:ext cx="304740" cy="21104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22" name="AutoShape 261"/>
                <p:cNvSpPr>
                  <a:spLocks noChangeArrowheads="1"/>
                </p:cNvSpPr>
                <p:nvPr/>
              </p:nvSpPr>
              <p:spPr bwMode="auto">
                <a:xfrm>
                  <a:off x="2481946" y="3786048"/>
                  <a:ext cx="182844" cy="706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23" name="Line 262"/>
                <p:cNvSpPr>
                  <a:spLocks noChangeShapeType="1"/>
                </p:cNvSpPr>
                <p:nvPr/>
              </p:nvSpPr>
              <p:spPr bwMode="auto">
                <a:xfrm>
                  <a:off x="2420998" y="3715870"/>
                  <a:ext cx="304740" cy="211048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24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98" y="3715870"/>
                  <a:ext cx="304740" cy="211048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20" name="pole tekstowe 27"/>
              <p:cNvSpPr txBox="1">
                <a:spLocks noChangeArrowheads="1"/>
              </p:cNvSpPr>
              <p:nvPr/>
            </p:nvSpPr>
            <p:spPr bwMode="auto">
              <a:xfrm>
                <a:off x="1980216" y="4581128"/>
                <a:ext cx="576149" cy="308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mtClean="0">
                    <a:solidFill>
                      <a:srgbClr val="618FFD">
                        <a:lumMod val="50000"/>
                      </a:srgbClr>
                    </a:solidFill>
                    <a:latin typeface="Arial" charset="0"/>
                    <a:cs typeface="Arial" charset="0"/>
                  </a:rPr>
                  <a:t>XXX</a:t>
                </a:r>
              </a:p>
            </p:txBody>
          </p:sp>
        </p:grpSp>
        <p:sp>
          <p:nvSpPr>
            <p:cNvPr id="18" name="pole tekstowe 29"/>
            <p:cNvSpPr txBox="1">
              <a:spLocks noChangeArrowheads="1"/>
            </p:cNvSpPr>
            <p:nvPr/>
          </p:nvSpPr>
          <p:spPr bwMode="auto">
            <a:xfrm>
              <a:off x="1259632" y="5084446"/>
              <a:ext cx="647573" cy="52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smtClean="0">
                  <a:solidFill>
                    <a:srgbClr val="618FFD">
                      <a:lumMod val="50000"/>
                    </a:srgbClr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8197" name="Grupa 31"/>
          <p:cNvGrpSpPr>
            <a:grpSpLocks/>
          </p:cNvGrpSpPr>
          <p:nvPr/>
        </p:nvGrpSpPr>
        <p:grpSpPr bwMode="auto">
          <a:xfrm>
            <a:off x="2411413" y="1147763"/>
            <a:ext cx="1646237" cy="1027112"/>
            <a:chOff x="1259632" y="4581128"/>
            <a:chExt cx="1645915" cy="1027276"/>
          </a:xfrm>
        </p:grpSpPr>
        <p:grpSp>
          <p:nvGrpSpPr>
            <p:cNvPr id="8234" name="Grupa 28"/>
            <p:cNvGrpSpPr>
              <a:grpSpLocks/>
            </p:cNvGrpSpPr>
            <p:nvPr/>
          </p:nvGrpSpPr>
          <p:grpSpPr bwMode="auto">
            <a:xfrm>
              <a:off x="1619672" y="4581128"/>
              <a:ext cx="1285875" cy="937320"/>
              <a:chOff x="1619672" y="4581128"/>
              <a:chExt cx="1285875" cy="937320"/>
            </a:xfrm>
          </p:grpSpPr>
          <p:sp>
            <p:nvSpPr>
              <p:cNvPr id="28" name="Rectangle 260"/>
              <p:cNvSpPr>
                <a:spLocks noChangeArrowheads="1"/>
              </p:cNvSpPr>
              <p:nvPr/>
            </p:nvSpPr>
            <p:spPr bwMode="auto">
              <a:xfrm>
                <a:off x="1619924" y="4868511"/>
                <a:ext cx="1285623" cy="6493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1400" b="1">
                  <a:solidFill>
                    <a:srgbClr val="618FFD">
                      <a:lumMod val="50000"/>
                    </a:srgbClr>
                  </a:solidFill>
                  <a:latin typeface="Times New Roman CE" charset="-18"/>
                </a:endParaRPr>
              </a:p>
            </p:txBody>
          </p:sp>
          <p:sp>
            <p:nvSpPr>
              <p:cNvPr id="29" name="pole tekstowe 35"/>
              <p:cNvSpPr txBox="1">
                <a:spLocks noChangeArrowheads="1"/>
              </p:cNvSpPr>
              <p:nvPr/>
            </p:nvSpPr>
            <p:spPr bwMode="auto">
              <a:xfrm>
                <a:off x="1980216" y="4581128"/>
                <a:ext cx="576149" cy="308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mtClean="0">
                    <a:solidFill>
                      <a:srgbClr val="618FFD">
                        <a:lumMod val="50000"/>
                      </a:srgbClr>
                    </a:solidFill>
                    <a:latin typeface="Arial" charset="0"/>
                    <a:cs typeface="Arial" charset="0"/>
                  </a:rPr>
                  <a:t>XXX</a:t>
                </a:r>
              </a:p>
            </p:txBody>
          </p:sp>
        </p:grpSp>
        <p:sp>
          <p:nvSpPr>
            <p:cNvPr id="27" name="pole tekstowe 33"/>
            <p:cNvSpPr txBox="1">
              <a:spLocks noChangeArrowheads="1"/>
            </p:cNvSpPr>
            <p:nvPr/>
          </p:nvSpPr>
          <p:spPr bwMode="auto">
            <a:xfrm>
              <a:off x="1259632" y="5084445"/>
              <a:ext cx="647573" cy="52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smtClean="0">
                  <a:solidFill>
                    <a:srgbClr val="618FFD">
                      <a:lumMod val="50000"/>
                    </a:srgbClr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8198" name="Grupa 40"/>
          <p:cNvGrpSpPr>
            <a:grpSpLocks/>
          </p:cNvGrpSpPr>
          <p:nvPr/>
        </p:nvGrpSpPr>
        <p:grpSpPr bwMode="auto">
          <a:xfrm>
            <a:off x="4427538" y="1125538"/>
            <a:ext cx="1860550" cy="1025525"/>
            <a:chOff x="1043608" y="4581128"/>
            <a:chExt cx="1861939" cy="1027276"/>
          </a:xfrm>
        </p:grpSpPr>
        <p:grpSp>
          <p:nvGrpSpPr>
            <p:cNvPr id="8230" name="Grupa 28"/>
            <p:cNvGrpSpPr>
              <a:grpSpLocks/>
            </p:cNvGrpSpPr>
            <p:nvPr/>
          </p:nvGrpSpPr>
          <p:grpSpPr bwMode="auto">
            <a:xfrm>
              <a:off x="1619672" y="4581128"/>
              <a:ext cx="1285875" cy="937320"/>
              <a:chOff x="1619672" y="4581128"/>
              <a:chExt cx="1285875" cy="937320"/>
            </a:xfrm>
          </p:grpSpPr>
          <p:sp>
            <p:nvSpPr>
              <p:cNvPr id="33" name="Rectangle 260"/>
              <p:cNvSpPr>
                <a:spLocks noChangeArrowheads="1"/>
              </p:cNvSpPr>
              <p:nvPr/>
            </p:nvSpPr>
            <p:spPr bwMode="auto">
              <a:xfrm>
                <a:off x="1620300" y="4868956"/>
                <a:ext cx="1285247" cy="64880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1400" b="1">
                  <a:solidFill>
                    <a:srgbClr val="618FFD">
                      <a:lumMod val="50000"/>
                    </a:srgbClr>
                  </a:solidFill>
                  <a:latin typeface="Times New Roman CE" charset="-18"/>
                </a:endParaRPr>
              </a:p>
            </p:txBody>
          </p:sp>
          <p:sp>
            <p:nvSpPr>
              <p:cNvPr id="34" name="pole tekstowe 44"/>
              <p:cNvSpPr txBox="1">
                <a:spLocks noChangeArrowheads="1"/>
              </p:cNvSpPr>
              <p:nvPr/>
            </p:nvSpPr>
            <p:spPr bwMode="auto">
              <a:xfrm>
                <a:off x="1980932" y="4581128"/>
                <a:ext cx="575104" cy="308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 CE" charset="-1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mtClean="0">
                    <a:solidFill>
                      <a:srgbClr val="618FFD">
                        <a:lumMod val="50000"/>
                      </a:srgbClr>
                    </a:solidFill>
                    <a:latin typeface="Arial" charset="0"/>
                    <a:cs typeface="Arial" charset="0"/>
                  </a:rPr>
                  <a:t>XXX</a:t>
                </a:r>
              </a:p>
            </p:txBody>
          </p:sp>
        </p:grpSp>
        <p:sp>
          <p:nvSpPr>
            <p:cNvPr id="32" name="pole tekstowe 42"/>
            <p:cNvSpPr txBox="1">
              <a:spLocks noChangeArrowheads="1"/>
            </p:cNvSpPr>
            <p:nvPr/>
          </p:nvSpPr>
          <p:spPr bwMode="auto">
            <a:xfrm>
              <a:off x="1043608" y="5085224"/>
              <a:ext cx="648184" cy="523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 CE" charset="-1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 CE" charset="-1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 CE" charset="-1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 CE" charset="-1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dirty="0" smtClean="0">
                  <a:solidFill>
                    <a:srgbClr val="618FFD">
                      <a:lumMod val="50000"/>
                    </a:srgbClr>
                  </a:solidFill>
                  <a:latin typeface="Arial" charset="0"/>
                  <a:cs typeface="Arial" charset="0"/>
                </a:rPr>
                <a:t>11</a:t>
              </a:r>
            </a:p>
          </p:txBody>
        </p:sp>
      </p:grpSp>
      <p:grpSp>
        <p:nvGrpSpPr>
          <p:cNvPr id="35" name="Grupa 51"/>
          <p:cNvGrpSpPr/>
          <p:nvPr/>
        </p:nvGrpSpPr>
        <p:grpSpPr>
          <a:xfrm>
            <a:off x="2411264" y="2207100"/>
            <a:ext cx="1861939" cy="1027276"/>
            <a:chOff x="1043608" y="4581128"/>
            <a:chExt cx="1861939" cy="1027276"/>
          </a:xfrm>
          <a:noFill/>
        </p:grpSpPr>
        <p:grpSp>
          <p:nvGrpSpPr>
            <p:cNvPr id="36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38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40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41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42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39" name="pole tekstowe 38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37" name="pole tekstowe 36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4</a:t>
              </a:r>
            </a:p>
          </p:txBody>
        </p:sp>
      </p:grpSp>
      <p:grpSp>
        <p:nvGrpSpPr>
          <p:cNvPr id="44" name="Grupa 51"/>
          <p:cNvGrpSpPr/>
          <p:nvPr/>
        </p:nvGrpSpPr>
        <p:grpSpPr>
          <a:xfrm>
            <a:off x="2429916" y="3318772"/>
            <a:ext cx="1861939" cy="1027276"/>
            <a:chOff x="1043608" y="4581128"/>
            <a:chExt cx="1861939" cy="1027276"/>
          </a:xfrm>
          <a:noFill/>
        </p:grpSpPr>
        <p:grpSp>
          <p:nvGrpSpPr>
            <p:cNvPr id="45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47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4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50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51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48" name="pole tekstowe 47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46" name="pole tekstowe 45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5</a:t>
              </a:r>
            </a:p>
          </p:txBody>
        </p:sp>
      </p:grpSp>
      <p:grpSp>
        <p:nvGrpSpPr>
          <p:cNvPr id="60" name="Grupa 41"/>
          <p:cNvGrpSpPr/>
          <p:nvPr/>
        </p:nvGrpSpPr>
        <p:grpSpPr>
          <a:xfrm>
            <a:off x="311665" y="2343793"/>
            <a:ext cx="1861939" cy="1027276"/>
            <a:chOff x="1043608" y="4581128"/>
            <a:chExt cx="1861939" cy="1027276"/>
          </a:xfrm>
          <a:noFill/>
        </p:grpSpPr>
        <p:grpSp>
          <p:nvGrpSpPr>
            <p:cNvPr id="61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63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65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66" name="AutoShape 261"/>
                <p:cNvSpPr>
                  <a:spLocks noChangeArrowheads="1"/>
                </p:cNvSpPr>
                <p:nvPr/>
              </p:nvSpPr>
              <p:spPr bwMode="auto">
                <a:xfrm>
                  <a:off x="2481898" y="3786420"/>
                  <a:ext cx="182880" cy="70338"/>
                </a:xfrm>
                <a:prstGeom prst="roundRect">
                  <a:avLst>
                    <a:gd name="adj" fmla="val 50000"/>
                  </a:avLst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64" name="pole tekstowe 63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62" name="pole tekstowe 61"/>
            <p:cNvSpPr txBox="1"/>
            <p:nvPr/>
          </p:nvSpPr>
          <p:spPr>
            <a:xfrm>
              <a:off x="1043608" y="5085184"/>
              <a:ext cx="86409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8202" name="Grupa 2"/>
          <p:cNvGrpSpPr>
            <a:grpSpLocks/>
          </p:cNvGrpSpPr>
          <p:nvPr/>
        </p:nvGrpSpPr>
        <p:grpSpPr bwMode="auto">
          <a:xfrm>
            <a:off x="2268538" y="4346575"/>
            <a:ext cx="2028825" cy="1027113"/>
            <a:chOff x="3707904" y="5619695"/>
            <a:chExt cx="2029741" cy="1027276"/>
          </a:xfrm>
        </p:grpSpPr>
        <p:grpSp>
          <p:nvGrpSpPr>
            <p:cNvPr id="52" name="Grupa 51"/>
            <p:cNvGrpSpPr/>
            <p:nvPr/>
          </p:nvGrpSpPr>
          <p:grpSpPr>
            <a:xfrm>
              <a:off x="3707904" y="5619695"/>
              <a:ext cx="2029741" cy="1027276"/>
              <a:chOff x="875806" y="4581128"/>
              <a:chExt cx="2029741" cy="1027276"/>
            </a:xfrm>
            <a:noFill/>
          </p:grpSpPr>
          <p:grpSp>
            <p:nvGrpSpPr>
              <p:cNvPr id="53" name="Grupa 28"/>
              <p:cNvGrpSpPr/>
              <p:nvPr/>
            </p:nvGrpSpPr>
            <p:grpSpPr>
              <a:xfrm>
                <a:off x="1619672" y="4581128"/>
                <a:ext cx="1285875" cy="937320"/>
                <a:chOff x="1619672" y="4581128"/>
                <a:chExt cx="1285875" cy="937320"/>
              </a:xfrm>
              <a:grpFill/>
            </p:grpSpPr>
            <p:grpSp>
              <p:nvGrpSpPr>
                <p:cNvPr id="55" name="Grupa 9"/>
                <p:cNvGrpSpPr>
                  <a:grpSpLocks/>
                </p:cNvGrpSpPr>
                <p:nvPr/>
              </p:nvGrpSpPr>
              <p:grpSpPr bwMode="auto">
                <a:xfrm>
                  <a:off x="1619672" y="4869160"/>
                  <a:ext cx="1285875" cy="649288"/>
                  <a:chOff x="2420938" y="3716081"/>
                  <a:chExt cx="304800" cy="211015"/>
                </a:xfrm>
                <a:grpFill/>
              </p:grpSpPr>
              <p:sp>
                <p:nvSpPr>
                  <p:cNvPr id="57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2420938" y="3716081"/>
                    <a:ext cx="304800" cy="211015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1400" b="1">
                      <a:solidFill>
                        <a:srgbClr val="618FFD">
                          <a:lumMod val="50000"/>
                        </a:srgbClr>
                      </a:solidFill>
                      <a:latin typeface="Times New Roman CE" charset="-18"/>
                    </a:endParaRPr>
                  </a:p>
                </p:txBody>
              </p:sp>
              <p:sp>
                <p:nvSpPr>
                  <p:cNvPr id="58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20938" y="3716081"/>
                    <a:ext cx="304800" cy="2110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1400" b="1">
                      <a:solidFill>
                        <a:srgbClr val="618FFD">
                          <a:lumMod val="50000"/>
                        </a:srgbClr>
                      </a:solidFill>
                      <a:latin typeface="Times New Roman CE" charset="-18"/>
                    </a:endParaRPr>
                  </a:p>
                </p:txBody>
              </p:sp>
              <p:sp>
                <p:nvSpPr>
                  <p:cNvPr id="59" name="Lin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0938" y="3716081"/>
                    <a:ext cx="304800" cy="2110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1400" b="1">
                      <a:solidFill>
                        <a:srgbClr val="618FFD">
                          <a:lumMod val="50000"/>
                        </a:srgbClr>
                      </a:solidFill>
                      <a:latin typeface="Times New Roman CE" charset="-18"/>
                    </a:endParaRPr>
                  </a:p>
                </p:txBody>
              </p:sp>
            </p:grpSp>
            <p:sp>
              <p:nvSpPr>
                <p:cNvPr id="56" name="pole tekstowe 55"/>
                <p:cNvSpPr txBox="1"/>
                <p:nvPr/>
              </p:nvSpPr>
              <p:spPr>
                <a:xfrm>
                  <a:off x="1979712" y="4581128"/>
                  <a:ext cx="576064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pl-PL" sz="1400" b="1" dirty="0">
                      <a:solidFill>
                        <a:srgbClr val="618FFD">
                          <a:lumMod val="50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 XX</a:t>
                  </a:r>
                </a:p>
              </p:txBody>
            </p:sp>
          </p:grpSp>
          <p:sp>
            <p:nvSpPr>
              <p:cNvPr id="54" name="pole tekstowe 53"/>
              <p:cNvSpPr txBox="1"/>
              <p:nvPr/>
            </p:nvSpPr>
            <p:spPr>
              <a:xfrm>
                <a:off x="875806" y="5085184"/>
                <a:ext cx="1031898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28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19</a:t>
                </a:r>
              </a:p>
            </p:txBody>
          </p:sp>
        </p:grpSp>
        <p:sp>
          <p:nvSpPr>
            <p:cNvPr id="67" name="AutoShape 261"/>
            <p:cNvSpPr>
              <a:spLocks noChangeArrowheads="1"/>
            </p:cNvSpPr>
            <p:nvPr/>
          </p:nvSpPr>
          <p:spPr bwMode="auto">
            <a:xfrm>
              <a:off x="4700539" y="6124600"/>
              <a:ext cx="771873" cy="21593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400" b="1">
                <a:solidFill>
                  <a:srgbClr val="618FFD">
                    <a:lumMod val="50000"/>
                  </a:srgbClr>
                </a:solidFill>
                <a:latin typeface="Times New Roman CE" charset="-18"/>
              </a:endParaRPr>
            </a:p>
          </p:txBody>
        </p:sp>
      </p:grpSp>
      <p:grpSp>
        <p:nvGrpSpPr>
          <p:cNvPr id="8203" name="Grupa 75"/>
          <p:cNvGrpSpPr>
            <a:grpSpLocks/>
          </p:cNvGrpSpPr>
          <p:nvPr/>
        </p:nvGrpSpPr>
        <p:grpSpPr bwMode="auto">
          <a:xfrm>
            <a:off x="196850" y="3305175"/>
            <a:ext cx="2030413" cy="1027113"/>
            <a:chOff x="3707904" y="5619695"/>
            <a:chExt cx="2029741" cy="1027276"/>
          </a:xfrm>
        </p:grpSpPr>
        <p:grpSp>
          <p:nvGrpSpPr>
            <p:cNvPr id="77" name="Grupa 76"/>
            <p:cNvGrpSpPr/>
            <p:nvPr/>
          </p:nvGrpSpPr>
          <p:grpSpPr>
            <a:xfrm>
              <a:off x="3707904" y="5619695"/>
              <a:ext cx="2029741" cy="1027276"/>
              <a:chOff x="875806" y="4581128"/>
              <a:chExt cx="2029741" cy="1027276"/>
            </a:xfrm>
            <a:noFill/>
          </p:grpSpPr>
          <p:grpSp>
            <p:nvGrpSpPr>
              <p:cNvPr id="79" name="Grupa 28"/>
              <p:cNvGrpSpPr/>
              <p:nvPr/>
            </p:nvGrpSpPr>
            <p:grpSpPr>
              <a:xfrm>
                <a:off x="1619672" y="4581128"/>
                <a:ext cx="1285875" cy="937320"/>
                <a:chOff x="1619672" y="4581128"/>
                <a:chExt cx="1285875" cy="937320"/>
              </a:xfrm>
              <a:grpFill/>
            </p:grpSpPr>
            <p:grpSp>
              <p:nvGrpSpPr>
                <p:cNvPr id="81" name="Grupa 9"/>
                <p:cNvGrpSpPr>
                  <a:grpSpLocks/>
                </p:cNvGrpSpPr>
                <p:nvPr/>
              </p:nvGrpSpPr>
              <p:grpSpPr bwMode="auto">
                <a:xfrm>
                  <a:off x="1619672" y="4869160"/>
                  <a:ext cx="1285875" cy="649288"/>
                  <a:chOff x="2420938" y="3716081"/>
                  <a:chExt cx="304800" cy="211015"/>
                </a:xfrm>
                <a:grpFill/>
              </p:grpSpPr>
              <p:sp>
                <p:nvSpPr>
                  <p:cNvPr id="83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2420938" y="3716081"/>
                    <a:ext cx="304800" cy="211015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1400" b="1">
                      <a:solidFill>
                        <a:srgbClr val="618FFD">
                          <a:lumMod val="50000"/>
                        </a:srgbClr>
                      </a:solidFill>
                      <a:latin typeface="Times New Roman CE" charset="-18"/>
                    </a:endParaRPr>
                  </a:p>
                </p:txBody>
              </p:sp>
              <p:sp>
                <p:nvSpPr>
                  <p:cNvPr id="84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20938" y="3716081"/>
                    <a:ext cx="304800" cy="2110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1400" b="1">
                      <a:solidFill>
                        <a:srgbClr val="618FFD">
                          <a:lumMod val="50000"/>
                        </a:srgbClr>
                      </a:solidFill>
                      <a:latin typeface="Times New Roman CE" charset="-18"/>
                    </a:endParaRPr>
                  </a:p>
                </p:txBody>
              </p:sp>
              <p:sp>
                <p:nvSpPr>
                  <p:cNvPr id="85" name="Lin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0938" y="3716081"/>
                    <a:ext cx="304800" cy="2110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1400" b="1">
                      <a:solidFill>
                        <a:srgbClr val="618FFD">
                          <a:lumMod val="50000"/>
                        </a:srgbClr>
                      </a:solidFill>
                      <a:latin typeface="Times New Roman CE" charset="-18"/>
                    </a:endParaRPr>
                  </a:p>
                </p:txBody>
              </p:sp>
            </p:grpSp>
            <p:sp>
              <p:nvSpPr>
                <p:cNvPr id="82" name="pole tekstowe 81"/>
                <p:cNvSpPr txBox="1"/>
                <p:nvPr/>
              </p:nvSpPr>
              <p:spPr>
                <a:xfrm>
                  <a:off x="1979712" y="4581128"/>
                  <a:ext cx="576064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pl-PL" sz="1400" b="1" dirty="0">
                      <a:solidFill>
                        <a:srgbClr val="618FFD">
                          <a:lumMod val="50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 XX</a:t>
                  </a:r>
                </a:p>
              </p:txBody>
            </p:sp>
          </p:grpSp>
          <p:sp>
            <p:nvSpPr>
              <p:cNvPr id="80" name="pole tekstowe 79"/>
              <p:cNvSpPr txBox="1"/>
              <p:nvPr/>
            </p:nvSpPr>
            <p:spPr>
              <a:xfrm>
                <a:off x="875806" y="5085184"/>
                <a:ext cx="1031898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28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11</a:t>
                </a:r>
              </a:p>
            </p:txBody>
          </p:sp>
        </p:grpSp>
        <p:sp>
          <p:nvSpPr>
            <p:cNvPr id="78" name="AutoShape 261"/>
            <p:cNvSpPr>
              <a:spLocks noChangeArrowheads="1"/>
            </p:cNvSpPr>
            <p:nvPr/>
          </p:nvSpPr>
          <p:spPr bwMode="auto">
            <a:xfrm>
              <a:off x="4699764" y="6124600"/>
              <a:ext cx="771270" cy="21593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400" b="1">
                <a:solidFill>
                  <a:srgbClr val="618FFD">
                    <a:lumMod val="50000"/>
                  </a:srgbClr>
                </a:solidFill>
                <a:latin typeface="Times New Roman CE" charset="-18"/>
              </a:endParaRPr>
            </a:p>
          </p:txBody>
        </p:sp>
      </p:grpSp>
      <p:grpSp>
        <p:nvGrpSpPr>
          <p:cNvPr id="86" name="Grupa 51"/>
          <p:cNvGrpSpPr/>
          <p:nvPr/>
        </p:nvGrpSpPr>
        <p:grpSpPr>
          <a:xfrm>
            <a:off x="4648546" y="3444620"/>
            <a:ext cx="2063329" cy="1027276"/>
            <a:chOff x="842218" y="4581128"/>
            <a:chExt cx="2063329" cy="1027276"/>
          </a:xfrm>
          <a:noFill/>
        </p:grpSpPr>
        <p:grpSp>
          <p:nvGrpSpPr>
            <p:cNvPr id="87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89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91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92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93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90" name="pole tekstowe 89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88" name="pole tekstowe 87"/>
            <p:cNvSpPr txBox="1"/>
            <p:nvPr/>
          </p:nvSpPr>
          <p:spPr>
            <a:xfrm>
              <a:off x="842218" y="5085184"/>
              <a:ext cx="106548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7</a:t>
              </a:r>
            </a:p>
          </p:txBody>
        </p:sp>
      </p:grpSp>
      <p:grpSp>
        <p:nvGrpSpPr>
          <p:cNvPr id="102" name="Grupa 51"/>
          <p:cNvGrpSpPr/>
          <p:nvPr/>
        </p:nvGrpSpPr>
        <p:grpSpPr>
          <a:xfrm>
            <a:off x="4644008" y="4540603"/>
            <a:ext cx="2063329" cy="1027276"/>
            <a:chOff x="842218" y="4581128"/>
            <a:chExt cx="2063329" cy="1027276"/>
          </a:xfrm>
          <a:noFill/>
        </p:grpSpPr>
        <p:grpSp>
          <p:nvGrpSpPr>
            <p:cNvPr id="103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105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107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08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09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106" name="pole tekstowe 105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104" name="pole tekstowe 103"/>
            <p:cNvSpPr txBox="1"/>
            <p:nvPr/>
          </p:nvSpPr>
          <p:spPr>
            <a:xfrm>
              <a:off x="842218" y="5085184"/>
              <a:ext cx="106548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29</a:t>
              </a:r>
            </a:p>
          </p:txBody>
        </p:sp>
      </p:grpSp>
      <p:sp>
        <p:nvSpPr>
          <p:cNvPr id="8206" name="Prostokąt zaokrąglony 109"/>
          <p:cNvSpPr>
            <a:spLocks noChangeArrowheads="1"/>
          </p:cNvSpPr>
          <p:nvPr/>
        </p:nvSpPr>
        <p:spPr bwMode="auto">
          <a:xfrm>
            <a:off x="6796088" y="4210050"/>
            <a:ext cx="2344737" cy="2532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11, 15DAPlot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14BAC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23, 28BAPPanc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4psap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>
                <a:solidFill>
                  <a:srgbClr val="000000"/>
                </a:solidFill>
              </a:rPr>
              <a:t>1ppont</a:t>
            </a:r>
          </a:p>
        </p:txBody>
      </p:sp>
      <p:grpSp>
        <p:nvGrpSpPr>
          <p:cNvPr id="8207" name="Grupa 75"/>
          <p:cNvGrpSpPr>
            <a:grpSpLocks/>
          </p:cNvGrpSpPr>
          <p:nvPr/>
        </p:nvGrpSpPr>
        <p:grpSpPr bwMode="auto">
          <a:xfrm>
            <a:off x="250825" y="4386263"/>
            <a:ext cx="2030413" cy="1027112"/>
            <a:chOff x="3707904" y="5619695"/>
            <a:chExt cx="2029741" cy="1027276"/>
          </a:xfrm>
        </p:grpSpPr>
        <p:grpSp>
          <p:nvGrpSpPr>
            <p:cNvPr id="95" name="Grupa 94"/>
            <p:cNvGrpSpPr/>
            <p:nvPr/>
          </p:nvGrpSpPr>
          <p:grpSpPr>
            <a:xfrm>
              <a:off x="3707904" y="5619695"/>
              <a:ext cx="2029741" cy="1027276"/>
              <a:chOff x="875806" y="4581128"/>
              <a:chExt cx="2029741" cy="1027276"/>
            </a:xfrm>
            <a:noFill/>
          </p:grpSpPr>
          <p:grpSp>
            <p:nvGrpSpPr>
              <p:cNvPr id="97" name="Grupa 28"/>
              <p:cNvGrpSpPr/>
              <p:nvPr/>
            </p:nvGrpSpPr>
            <p:grpSpPr>
              <a:xfrm>
                <a:off x="1619672" y="4581128"/>
                <a:ext cx="1285875" cy="937320"/>
                <a:chOff x="1619672" y="4581128"/>
                <a:chExt cx="1285875" cy="937320"/>
              </a:xfrm>
              <a:grpFill/>
            </p:grpSpPr>
            <p:sp>
              <p:nvSpPr>
                <p:cNvPr id="101" name="Rectangle 260"/>
                <p:cNvSpPr>
                  <a:spLocks noChangeArrowheads="1"/>
                </p:cNvSpPr>
                <p:nvPr/>
              </p:nvSpPr>
              <p:spPr bwMode="auto">
                <a:xfrm>
                  <a:off x="1619672" y="4869160"/>
                  <a:ext cx="1285875" cy="649288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00" name="pole tekstowe 99"/>
                <p:cNvSpPr txBox="1"/>
                <p:nvPr/>
              </p:nvSpPr>
              <p:spPr>
                <a:xfrm>
                  <a:off x="1979712" y="4581128"/>
                  <a:ext cx="576064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pl-PL" sz="1400" b="1" dirty="0">
                      <a:solidFill>
                        <a:srgbClr val="618FFD">
                          <a:lumMod val="50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 III</a:t>
                  </a:r>
                </a:p>
              </p:txBody>
            </p:sp>
          </p:grpSp>
          <p:sp>
            <p:nvSpPr>
              <p:cNvPr id="98" name="pole tekstowe 97"/>
              <p:cNvSpPr txBox="1"/>
              <p:nvPr/>
            </p:nvSpPr>
            <p:spPr>
              <a:xfrm>
                <a:off x="875806" y="5085184"/>
                <a:ext cx="1031898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28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6</a:t>
                </a:r>
              </a:p>
            </p:txBody>
          </p:sp>
        </p:grpSp>
        <p:sp>
          <p:nvSpPr>
            <p:cNvPr id="96" name="AutoShape 261"/>
            <p:cNvSpPr>
              <a:spLocks noChangeArrowheads="1"/>
            </p:cNvSpPr>
            <p:nvPr/>
          </p:nvSpPr>
          <p:spPr bwMode="auto">
            <a:xfrm>
              <a:off x="4699764" y="6124601"/>
              <a:ext cx="771270" cy="21593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400" b="1">
                <a:solidFill>
                  <a:srgbClr val="618FFD">
                    <a:lumMod val="50000"/>
                  </a:srgbClr>
                </a:solidFill>
                <a:latin typeface="Times New Roman CE" charset="-18"/>
              </a:endParaRPr>
            </a:p>
          </p:txBody>
        </p:sp>
      </p:grpSp>
      <p:grpSp>
        <p:nvGrpSpPr>
          <p:cNvPr id="8208" name="Grupa 116"/>
          <p:cNvGrpSpPr>
            <a:grpSpLocks/>
          </p:cNvGrpSpPr>
          <p:nvPr/>
        </p:nvGrpSpPr>
        <p:grpSpPr bwMode="auto">
          <a:xfrm>
            <a:off x="2249488" y="5446713"/>
            <a:ext cx="2087562" cy="946150"/>
            <a:chOff x="755576" y="2492896"/>
            <a:chExt cx="2088232" cy="945396"/>
          </a:xfrm>
        </p:grpSpPr>
        <p:grpSp>
          <p:nvGrpSpPr>
            <p:cNvPr id="113" name="Grupa 53"/>
            <p:cNvGrpSpPr/>
            <p:nvPr/>
          </p:nvGrpSpPr>
          <p:grpSpPr>
            <a:xfrm>
              <a:off x="755576" y="2780928"/>
              <a:ext cx="2088232" cy="657364"/>
              <a:chOff x="4671481" y="3429000"/>
              <a:chExt cx="2088232" cy="657364"/>
            </a:xfrm>
            <a:noFill/>
          </p:grpSpPr>
          <p:sp>
            <p:nvSpPr>
              <p:cNvPr id="115" name="Rectangle 12"/>
              <p:cNvSpPr>
                <a:spLocks noChangeArrowheads="1"/>
              </p:cNvSpPr>
              <p:nvPr/>
            </p:nvSpPr>
            <p:spPr bwMode="auto">
              <a:xfrm>
                <a:off x="5508104" y="3429000"/>
                <a:ext cx="1251609" cy="568089"/>
              </a:xfrm>
              <a:prstGeom prst="rect">
                <a:avLst/>
              </a:prstGeom>
              <a:grpFill/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pole tekstowe 115"/>
              <p:cNvSpPr txBox="1"/>
              <p:nvPr/>
            </p:nvSpPr>
            <p:spPr>
              <a:xfrm>
                <a:off x="4671481" y="3717032"/>
                <a:ext cx="1008112" cy="369332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pl-PL" sz="1400" b="1" dirty="0">
                    <a:solidFill>
                      <a:srgbClr val="FF0000"/>
                    </a:solidFill>
                  </a:rPr>
                  <a:t>      </a:t>
                </a:r>
              </a:p>
            </p:txBody>
          </p:sp>
        </p:grpSp>
        <p:sp>
          <p:nvSpPr>
            <p:cNvPr id="114" name="pole tekstowe 80"/>
            <p:cNvSpPr txBox="1">
              <a:spLocks noChangeArrowheads="1"/>
            </p:cNvSpPr>
            <p:nvPr/>
          </p:nvSpPr>
          <p:spPr bwMode="auto">
            <a:xfrm>
              <a:off x="1910058" y="2492896"/>
              <a:ext cx="647908" cy="3378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pl-PL" sz="1600" dirty="0" smtClean="0">
                  <a:solidFill>
                    <a:srgbClr val="618FFD">
                      <a:lumMod val="50000"/>
                    </a:srgbClr>
                  </a:solidFill>
                  <a:latin typeface="Calibri" pitchFamily="34" charset="0"/>
                </a:rPr>
                <a:t> III</a:t>
              </a:r>
            </a:p>
          </p:txBody>
        </p:sp>
      </p:grpSp>
      <p:sp>
        <p:nvSpPr>
          <p:cNvPr id="117" name="Elipsa 116"/>
          <p:cNvSpPr/>
          <p:nvPr/>
        </p:nvSpPr>
        <p:spPr>
          <a:xfrm>
            <a:off x="3636963" y="5948363"/>
            <a:ext cx="142875" cy="14446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l-PL" sz="1400">
              <a:solidFill>
                <a:srgbClr val="FFFFFF"/>
              </a:solidFill>
            </a:endParaRPr>
          </a:p>
        </p:txBody>
      </p:sp>
      <p:sp>
        <p:nvSpPr>
          <p:cNvPr id="118" name="pole tekstowe 42"/>
          <p:cNvSpPr txBox="1">
            <a:spLocks noChangeArrowheads="1"/>
          </p:cNvSpPr>
          <p:nvPr/>
        </p:nvSpPr>
        <p:spPr bwMode="auto">
          <a:xfrm>
            <a:off x="2371725" y="5864225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 smtClean="0">
                <a:solidFill>
                  <a:srgbClr val="618FFD">
                    <a:lumMod val="50000"/>
                  </a:srgbClr>
                </a:solidFill>
                <a:latin typeface="Arial" charset="0"/>
                <a:cs typeface="Arial" charset="0"/>
              </a:rPr>
              <a:t>112</a:t>
            </a:r>
          </a:p>
        </p:txBody>
      </p:sp>
      <p:grpSp>
        <p:nvGrpSpPr>
          <p:cNvPr id="119" name="Grupa 51"/>
          <p:cNvGrpSpPr/>
          <p:nvPr/>
        </p:nvGrpSpPr>
        <p:grpSpPr>
          <a:xfrm>
            <a:off x="6796000" y="1888354"/>
            <a:ext cx="2063329" cy="1027276"/>
            <a:chOff x="842218" y="4581128"/>
            <a:chExt cx="2063329" cy="1027276"/>
          </a:xfrm>
          <a:noFill/>
        </p:grpSpPr>
        <p:grpSp>
          <p:nvGrpSpPr>
            <p:cNvPr id="120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122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124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25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26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123" name="pole tekstowe 122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121" name="pole tekstowe 120"/>
            <p:cNvSpPr txBox="1"/>
            <p:nvPr/>
          </p:nvSpPr>
          <p:spPr>
            <a:xfrm>
              <a:off x="842218" y="5085184"/>
              <a:ext cx="106548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27</a:t>
              </a:r>
            </a:p>
          </p:txBody>
        </p:sp>
      </p:grpSp>
      <p:grpSp>
        <p:nvGrpSpPr>
          <p:cNvPr id="8212" name="Grupa 116"/>
          <p:cNvGrpSpPr>
            <a:grpSpLocks/>
          </p:cNvGrpSpPr>
          <p:nvPr/>
        </p:nvGrpSpPr>
        <p:grpSpPr bwMode="auto">
          <a:xfrm>
            <a:off x="4708525" y="5483225"/>
            <a:ext cx="2087563" cy="946150"/>
            <a:chOff x="755576" y="2492896"/>
            <a:chExt cx="2088232" cy="945396"/>
          </a:xfrm>
        </p:grpSpPr>
        <p:grpSp>
          <p:nvGrpSpPr>
            <p:cNvPr id="128" name="Grupa 53"/>
            <p:cNvGrpSpPr/>
            <p:nvPr/>
          </p:nvGrpSpPr>
          <p:grpSpPr>
            <a:xfrm>
              <a:off x="755576" y="2780928"/>
              <a:ext cx="2088232" cy="657364"/>
              <a:chOff x="4671481" y="3429000"/>
              <a:chExt cx="2088232" cy="657364"/>
            </a:xfrm>
            <a:noFill/>
          </p:grpSpPr>
          <p:sp>
            <p:nvSpPr>
              <p:cNvPr id="130" name="Rectangle 12"/>
              <p:cNvSpPr>
                <a:spLocks noChangeArrowheads="1"/>
              </p:cNvSpPr>
              <p:nvPr/>
            </p:nvSpPr>
            <p:spPr bwMode="auto">
              <a:xfrm>
                <a:off x="5508104" y="3429000"/>
                <a:ext cx="1251609" cy="568089"/>
              </a:xfrm>
              <a:prstGeom prst="rect">
                <a:avLst/>
              </a:prstGeom>
              <a:grp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pl-PL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pole tekstowe 130"/>
              <p:cNvSpPr txBox="1"/>
              <p:nvPr/>
            </p:nvSpPr>
            <p:spPr>
              <a:xfrm>
                <a:off x="4671481" y="3717032"/>
                <a:ext cx="1008112" cy="369332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pl-PL" sz="1400" b="1" dirty="0">
                    <a:solidFill>
                      <a:srgbClr val="FF0000"/>
                    </a:solidFill>
                  </a:rPr>
                  <a:t>      </a:t>
                </a:r>
              </a:p>
            </p:txBody>
          </p:sp>
        </p:grpSp>
        <p:sp>
          <p:nvSpPr>
            <p:cNvPr id="129" name="pole tekstowe 80"/>
            <p:cNvSpPr txBox="1">
              <a:spLocks noChangeArrowheads="1"/>
            </p:cNvSpPr>
            <p:nvPr/>
          </p:nvSpPr>
          <p:spPr bwMode="auto">
            <a:xfrm>
              <a:off x="1910059" y="2492896"/>
              <a:ext cx="647908" cy="3378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altLang="pl-PL" sz="1600" dirty="0" smtClean="0">
                  <a:solidFill>
                    <a:srgbClr val="618FFD">
                      <a:lumMod val="50000"/>
                    </a:srgbClr>
                  </a:solidFill>
                  <a:latin typeface="Calibri" pitchFamily="34" charset="0"/>
                </a:rPr>
                <a:t> III</a:t>
              </a:r>
            </a:p>
          </p:txBody>
        </p:sp>
      </p:grpSp>
      <p:sp>
        <p:nvSpPr>
          <p:cNvPr id="132" name="Elipsa 131"/>
          <p:cNvSpPr/>
          <p:nvPr/>
        </p:nvSpPr>
        <p:spPr>
          <a:xfrm>
            <a:off x="6035675" y="5949950"/>
            <a:ext cx="142875" cy="1444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l-PL" sz="1400">
              <a:solidFill>
                <a:srgbClr val="FFFFFF"/>
              </a:solidFill>
            </a:endParaRPr>
          </a:p>
        </p:txBody>
      </p:sp>
      <p:sp>
        <p:nvSpPr>
          <p:cNvPr id="133" name="pole tekstowe 42"/>
          <p:cNvSpPr txBox="1">
            <a:spLocks noChangeArrowheads="1"/>
          </p:cNvSpPr>
          <p:nvPr/>
        </p:nvSpPr>
        <p:spPr bwMode="auto">
          <a:xfrm>
            <a:off x="4748213" y="5889625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 smtClean="0">
                <a:solidFill>
                  <a:srgbClr val="618FFD">
                    <a:lumMod val="50000"/>
                  </a:srgbClr>
                </a:solidFill>
                <a:latin typeface="Arial" charset="0"/>
                <a:cs typeface="Arial" charset="0"/>
              </a:rPr>
              <a:t>120</a:t>
            </a:r>
          </a:p>
        </p:txBody>
      </p:sp>
      <p:grpSp>
        <p:nvGrpSpPr>
          <p:cNvPr id="134" name="Grupa 51"/>
          <p:cNvGrpSpPr/>
          <p:nvPr/>
        </p:nvGrpSpPr>
        <p:grpSpPr>
          <a:xfrm>
            <a:off x="4596903" y="2496193"/>
            <a:ext cx="2063329" cy="1027276"/>
            <a:chOff x="842218" y="4581128"/>
            <a:chExt cx="2063329" cy="1027276"/>
          </a:xfrm>
          <a:noFill/>
        </p:grpSpPr>
        <p:grpSp>
          <p:nvGrpSpPr>
            <p:cNvPr id="135" name="Grupa 28"/>
            <p:cNvGrpSpPr/>
            <p:nvPr/>
          </p:nvGrpSpPr>
          <p:grpSpPr>
            <a:xfrm>
              <a:off x="1619672" y="4581128"/>
              <a:ext cx="1285875" cy="937320"/>
              <a:chOff x="1619672" y="4581128"/>
              <a:chExt cx="1285875" cy="937320"/>
            </a:xfrm>
            <a:grpFill/>
          </p:grpSpPr>
          <p:grpSp>
            <p:nvGrpSpPr>
              <p:cNvPr id="137" name="Grupa 9"/>
              <p:cNvGrpSpPr>
                <a:grpSpLocks/>
              </p:cNvGrpSpPr>
              <p:nvPr/>
            </p:nvGrpSpPr>
            <p:grpSpPr bwMode="auto">
              <a:xfrm>
                <a:off x="1619672" y="4869160"/>
                <a:ext cx="1285875" cy="649288"/>
                <a:chOff x="2420938" y="3716081"/>
                <a:chExt cx="304800" cy="211015"/>
              </a:xfrm>
              <a:grpFill/>
            </p:grpSpPr>
            <p:sp>
              <p:nvSpPr>
                <p:cNvPr id="13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40" name="Line 262"/>
                <p:cNvSpPr>
                  <a:spLocks noChangeShapeType="1"/>
                </p:cNvSpPr>
                <p:nvPr/>
              </p:nvSpPr>
              <p:spPr bwMode="auto">
                <a:xfrm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41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2420938" y="3716081"/>
                  <a:ext cx="304800" cy="211015"/>
                </a:xfrm>
                <a:prstGeom prst="line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</p:grpSp>
          <p:sp>
            <p:nvSpPr>
              <p:cNvPr id="138" name="pole tekstowe 137"/>
              <p:cNvSpPr txBox="1"/>
              <p:nvPr/>
            </p:nvSpPr>
            <p:spPr>
              <a:xfrm>
                <a:off x="1979712" y="4581128"/>
                <a:ext cx="576064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4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XX</a:t>
                </a:r>
              </a:p>
            </p:txBody>
          </p:sp>
        </p:grpSp>
        <p:sp>
          <p:nvSpPr>
            <p:cNvPr id="136" name="pole tekstowe 135"/>
            <p:cNvSpPr txBox="1"/>
            <p:nvPr/>
          </p:nvSpPr>
          <p:spPr>
            <a:xfrm>
              <a:off x="842218" y="5085184"/>
              <a:ext cx="1065486" cy="52322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800" b="1" dirty="0">
                  <a:solidFill>
                    <a:srgbClr val="618FF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  2</a:t>
              </a:r>
            </a:p>
          </p:txBody>
        </p:sp>
      </p:grpSp>
      <p:grpSp>
        <p:nvGrpSpPr>
          <p:cNvPr id="8216" name="Grupa 75"/>
          <p:cNvGrpSpPr>
            <a:grpSpLocks/>
          </p:cNvGrpSpPr>
          <p:nvPr/>
        </p:nvGrpSpPr>
        <p:grpSpPr bwMode="auto">
          <a:xfrm>
            <a:off x="6927850" y="3030538"/>
            <a:ext cx="2030413" cy="1027112"/>
            <a:chOff x="3707904" y="5619695"/>
            <a:chExt cx="2029741" cy="1027276"/>
          </a:xfrm>
        </p:grpSpPr>
        <p:grpSp>
          <p:nvGrpSpPr>
            <p:cNvPr id="143" name="Grupa 142"/>
            <p:cNvGrpSpPr/>
            <p:nvPr/>
          </p:nvGrpSpPr>
          <p:grpSpPr>
            <a:xfrm>
              <a:off x="3707904" y="5619695"/>
              <a:ext cx="2029741" cy="1027276"/>
              <a:chOff x="875806" y="4581128"/>
              <a:chExt cx="2029741" cy="1027276"/>
            </a:xfrm>
            <a:noFill/>
          </p:grpSpPr>
          <p:grpSp>
            <p:nvGrpSpPr>
              <p:cNvPr id="145" name="Grupa 28"/>
              <p:cNvGrpSpPr/>
              <p:nvPr/>
            </p:nvGrpSpPr>
            <p:grpSpPr>
              <a:xfrm>
                <a:off x="1619672" y="4581128"/>
                <a:ext cx="1285875" cy="937320"/>
                <a:chOff x="1619672" y="4581128"/>
                <a:chExt cx="1285875" cy="937320"/>
              </a:xfrm>
              <a:grpFill/>
            </p:grpSpPr>
            <p:sp>
              <p:nvSpPr>
                <p:cNvPr id="147" name="Rectangle 260"/>
                <p:cNvSpPr>
                  <a:spLocks noChangeArrowheads="1"/>
                </p:cNvSpPr>
                <p:nvPr/>
              </p:nvSpPr>
              <p:spPr bwMode="auto">
                <a:xfrm>
                  <a:off x="1619672" y="4869160"/>
                  <a:ext cx="1285875" cy="649288"/>
                </a:xfrm>
                <a:prstGeom prst="rect">
                  <a:avLst/>
                </a:prstGeom>
                <a:grpFill/>
                <a:ln w="3810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1400" b="1">
                    <a:solidFill>
                      <a:srgbClr val="618FFD">
                        <a:lumMod val="50000"/>
                      </a:srgbClr>
                    </a:solidFill>
                    <a:latin typeface="Times New Roman CE" charset="-18"/>
                  </a:endParaRPr>
                </a:p>
              </p:txBody>
            </p:sp>
            <p:sp>
              <p:nvSpPr>
                <p:cNvPr id="148" name="pole tekstowe 147"/>
                <p:cNvSpPr txBox="1"/>
                <p:nvPr/>
              </p:nvSpPr>
              <p:spPr>
                <a:xfrm>
                  <a:off x="1979712" y="4581128"/>
                  <a:ext cx="576064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pl-PL" sz="1400" b="1" dirty="0">
                      <a:solidFill>
                        <a:srgbClr val="618FFD">
                          <a:lumMod val="50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 III</a:t>
                  </a:r>
                </a:p>
              </p:txBody>
            </p:sp>
          </p:grpSp>
          <p:sp>
            <p:nvSpPr>
              <p:cNvPr id="146" name="pole tekstowe 145"/>
              <p:cNvSpPr txBox="1"/>
              <p:nvPr/>
            </p:nvSpPr>
            <p:spPr>
              <a:xfrm>
                <a:off x="875806" y="5085184"/>
                <a:ext cx="1031898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2800" b="1" dirty="0">
                    <a:solidFill>
                      <a:srgbClr val="618FFD">
                        <a:lumMod val="5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13</a:t>
                </a:r>
              </a:p>
            </p:txBody>
          </p:sp>
        </p:grpSp>
        <p:sp>
          <p:nvSpPr>
            <p:cNvPr id="144" name="AutoShape 261"/>
            <p:cNvSpPr>
              <a:spLocks noChangeArrowheads="1"/>
            </p:cNvSpPr>
            <p:nvPr/>
          </p:nvSpPr>
          <p:spPr bwMode="auto">
            <a:xfrm>
              <a:off x="4699764" y="6124601"/>
              <a:ext cx="771270" cy="21593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400" b="1">
                <a:solidFill>
                  <a:srgbClr val="618FFD">
                    <a:lumMod val="50000"/>
                  </a:srgbClr>
                </a:solidFill>
                <a:latin typeface="Times New Roman CE" charset="-18"/>
              </a:endParaRPr>
            </a:p>
          </p:txBody>
        </p:sp>
      </p:grpSp>
      <p:sp>
        <p:nvSpPr>
          <p:cNvPr id="8217" name="Prostokąt zaokrąglony 9"/>
          <p:cNvSpPr>
            <a:spLocks noChangeArrowheads="1"/>
          </p:cNvSpPr>
          <p:nvPr/>
        </p:nvSpPr>
        <p:spPr bwMode="auto">
          <a:xfrm>
            <a:off x="347663" y="-25400"/>
            <a:ext cx="8135937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>
                <a:solidFill>
                  <a:srgbClr val="000000"/>
                </a:solidFill>
              </a:rPr>
              <a:t>Etap II 1949 - 1955</a:t>
            </a:r>
          </a:p>
        </p:txBody>
      </p:sp>
    </p:spTree>
    <p:extLst>
      <p:ext uri="{BB962C8B-B14F-4D97-AF65-F5344CB8AC3E}">
        <p14:creationId xmlns:p14="http://schemas.microsoft.com/office/powerpoint/2010/main" val="287784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2052"/>
          <p:cNvSpPr>
            <a:spLocks noChangeArrowheads="1"/>
          </p:cNvSpPr>
          <p:nvPr/>
        </p:nvSpPr>
        <p:spPr bwMode="auto">
          <a:xfrm>
            <a:off x="638175" y="74613"/>
            <a:ext cx="8397875" cy="9779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400" b="1" dirty="0">
                <a:solidFill>
                  <a:srgbClr val="800000"/>
                </a:solidFill>
                <a:latin typeface="Arial" pitchFamily="34" charset="0"/>
              </a:rPr>
              <a:t>REPRESJE</a:t>
            </a:r>
            <a:endParaRPr lang="pl-PL" sz="8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9219" name="Line 2079"/>
          <p:cNvSpPr>
            <a:spLocks noChangeShapeType="1"/>
          </p:cNvSpPr>
          <p:nvPr/>
        </p:nvSpPr>
        <p:spPr bwMode="auto">
          <a:xfrm>
            <a:off x="822325" y="901700"/>
            <a:ext cx="79343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20" name="Text Box 529"/>
          <p:cNvSpPr txBox="1">
            <a:spLocks noChangeArrowheads="1"/>
          </p:cNvSpPr>
          <p:nvPr/>
        </p:nvSpPr>
        <p:spPr bwMode="auto">
          <a:xfrm>
            <a:off x="3840163" y="5078413"/>
            <a:ext cx="650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KRAKÓW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21" name="Picture 476" descr="D:\Dokumenty\RAJMUND\SOW\sow\Mapa194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70275"/>
            <a:ext cx="2422525" cy="21907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Freeform 517"/>
          <p:cNvSpPr>
            <a:spLocks/>
          </p:cNvSpPr>
          <p:nvPr/>
        </p:nvSpPr>
        <p:spPr bwMode="auto">
          <a:xfrm>
            <a:off x="2508250" y="4572000"/>
            <a:ext cx="419100" cy="90488"/>
          </a:xfrm>
          <a:custGeom>
            <a:avLst/>
            <a:gdLst>
              <a:gd name="T0" fmla="*/ 0 w 264"/>
              <a:gd name="T1" fmla="*/ 2147483647 h 57"/>
              <a:gd name="T2" fmla="*/ 2147483647 w 264"/>
              <a:gd name="T3" fmla="*/ 2147483647 h 57"/>
              <a:gd name="T4" fmla="*/ 2147483647 w 264"/>
              <a:gd name="T5" fmla="*/ 2147483647 h 57"/>
              <a:gd name="T6" fmla="*/ 2147483647 w 264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57"/>
              <a:gd name="T14" fmla="*/ 264 w 264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57">
                <a:moveTo>
                  <a:pt x="0" y="6"/>
                </a:moveTo>
                <a:cubicBezTo>
                  <a:pt x="86" y="35"/>
                  <a:pt x="51" y="44"/>
                  <a:pt x="108" y="6"/>
                </a:cubicBezTo>
                <a:cubicBezTo>
                  <a:pt x="185" y="57"/>
                  <a:pt x="103" y="19"/>
                  <a:pt x="180" y="6"/>
                </a:cubicBezTo>
                <a:cubicBezTo>
                  <a:pt x="214" y="0"/>
                  <a:pt x="232" y="42"/>
                  <a:pt x="264" y="4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23" name="Freeform 518"/>
          <p:cNvSpPr>
            <a:spLocks/>
          </p:cNvSpPr>
          <p:nvPr/>
        </p:nvSpPr>
        <p:spPr bwMode="auto">
          <a:xfrm>
            <a:off x="2501900" y="4570413"/>
            <a:ext cx="1185863" cy="915987"/>
          </a:xfrm>
          <a:custGeom>
            <a:avLst/>
            <a:gdLst>
              <a:gd name="T0" fmla="*/ 0 w 747"/>
              <a:gd name="T1" fmla="*/ 2147483647 h 577"/>
              <a:gd name="T2" fmla="*/ 2147483647 w 747"/>
              <a:gd name="T3" fmla="*/ 2147483647 h 577"/>
              <a:gd name="T4" fmla="*/ 2147483647 w 747"/>
              <a:gd name="T5" fmla="*/ 2147483647 h 577"/>
              <a:gd name="T6" fmla="*/ 2147483647 w 747"/>
              <a:gd name="T7" fmla="*/ 2147483647 h 577"/>
              <a:gd name="T8" fmla="*/ 2147483647 w 747"/>
              <a:gd name="T9" fmla="*/ 2147483647 h 577"/>
              <a:gd name="T10" fmla="*/ 2147483647 w 747"/>
              <a:gd name="T11" fmla="*/ 2147483647 h 577"/>
              <a:gd name="T12" fmla="*/ 2147483647 w 747"/>
              <a:gd name="T13" fmla="*/ 2147483647 h 577"/>
              <a:gd name="T14" fmla="*/ 2147483647 w 747"/>
              <a:gd name="T15" fmla="*/ 2147483647 h 577"/>
              <a:gd name="T16" fmla="*/ 2147483647 w 747"/>
              <a:gd name="T17" fmla="*/ 2147483647 h 577"/>
              <a:gd name="T18" fmla="*/ 2147483647 w 747"/>
              <a:gd name="T19" fmla="*/ 2147483647 h 577"/>
              <a:gd name="T20" fmla="*/ 2147483647 w 747"/>
              <a:gd name="T21" fmla="*/ 2147483647 h 577"/>
              <a:gd name="T22" fmla="*/ 2147483647 w 747"/>
              <a:gd name="T23" fmla="*/ 2147483647 h 577"/>
              <a:gd name="T24" fmla="*/ 2147483647 w 747"/>
              <a:gd name="T25" fmla="*/ 2147483647 h 577"/>
              <a:gd name="T26" fmla="*/ 2147483647 w 747"/>
              <a:gd name="T27" fmla="*/ 2147483647 h 577"/>
              <a:gd name="T28" fmla="*/ 2147483647 w 747"/>
              <a:gd name="T29" fmla="*/ 2147483647 h 577"/>
              <a:gd name="T30" fmla="*/ 2147483647 w 747"/>
              <a:gd name="T31" fmla="*/ 2147483647 h 577"/>
              <a:gd name="T32" fmla="*/ 2147483647 w 747"/>
              <a:gd name="T33" fmla="*/ 2147483647 h 577"/>
              <a:gd name="T34" fmla="*/ 2147483647 w 747"/>
              <a:gd name="T35" fmla="*/ 2147483647 h 577"/>
              <a:gd name="T36" fmla="*/ 2147483647 w 747"/>
              <a:gd name="T37" fmla="*/ 2147483647 h 577"/>
              <a:gd name="T38" fmla="*/ 2147483647 w 747"/>
              <a:gd name="T39" fmla="*/ 2147483647 h 577"/>
              <a:gd name="T40" fmla="*/ 2147483647 w 747"/>
              <a:gd name="T41" fmla="*/ 2147483647 h 577"/>
              <a:gd name="T42" fmla="*/ 2147483647 w 747"/>
              <a:gd name="T43" fmla="*/ 2147483647 h 577"/>
              <a:gd name="T44" fmla="*/ 2147483647 w 747"/>
              <a:gd name="T45" fmla="*/ 2147483647 h 577"/>
              <a:gd name="T46" fmla="*/ 2147483647 w 747"/>
              <a:gd name="T47" fmla="*/ 2147483647 h 577"/>
              <a:gd name="T48" fmla="*/ 2147483647 w 747"/>
              <a:gd name="T49" fmla="*/ 2147483647 h 577"/>
              <a:gd name="T50" fmla="*/ 2147483647 w 747"/>
              <a:gd name="T51" fmla="*/ 2147483647 h 577"/>
              <a:gd name="T52" fmla="*/ 2147483647 w 747"/>
              <a:gd name="T53" fmla="*/ 2147483647 h 577"/>
              <a:gd name="T54" fmla="*/ 2147483647 w 747"/>
              <a:gd name="T55" fmla="*/ 2147483647 h 577"/>
              <a:gd name="T56" fmla="*/ 2147483647 w 747"/>
              <a:gd name="T57" fmla="*/ 2147483647 h 577"/>
              <a:gd name="T58" fmla="*/ 2147483647 w 747"/>
              <a:gd name="T59" fmla="*/ 2147483647 h 577"/>
              <a:gd name="T60" fmla="*/ 2147483647 w 747"/>
              <a:gd name="T61" fmla="*/ 2147483647 h 577"/>
              <a:gd name="T62" fmla="*/ 2147483647 w 747"/>
              <a:gd name="T63" fmla="*/ 2147483647 h 577"/>
              <a:gd name="T64" fmla="*/ 2147483647 w 747"/>
              <a:gd name="T65" fmla="*/ 2147483647 h 577"/>
              <a:gd name="T66" fmla="*/ 2147483647 w 747"/>
              <a:gd name="T67" fmla="*/ 2147483647 h 577"/>
              <a:gd name="T68" fmla="*/ 2147483647 w 747"/>
              <a:gd name="T69" fmla="*/ 2147483647 h 577"/>
              <a:gd name="T70" fmla="*/ 2147483647 w 747"/>
              <a:gd name="T71" fmla="*/ 2147483647 h 577"/>
              <a:gd name="T72" fmla="*/ 2147483647 w 747"/>
              <a:gd name="T73" fmla="*/ 2147483647 h 577"/>
              <a:gd name="T74" fmla="*/ 2147483647 w 747"/>
              <a:gd name="T75" fmla="*/ 2147483647 h 577"/>
              <a:gd name="T76" fmla="*/ 2147483647 w 747"/>
              <a:gd name="T77" fmla="*/ 2147483647 h 57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7"/>
              <a:gd name="T118" fmla="*/ 0 h 577"/>
              <a:gd name="T119" fmla="*/ 747 w 747"/>
              <a:gd name="T120" fmla="*/ 577 h 57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7" h="577">
                <a:moveTo>
                  <a:pt x="0" y="27"/>
                </a:moveTo>
                <a:cubicBezTo>
                  <a:pt x="18" y="15"/>
                  <a:pt x="18" y="5"/>
                  <a:pt x="40" y="11"/>
                </a:cubicBezTo>
                <a:cubicBezTo>
                  <a:pt x="61" y="43"/>
                  <a:pt x="60" y="10"/>
                  <a:pt x="80" y="3"/>
                </a:cubicBezTo>
                <a:cubicBezTo>
                  <a:pt x="117" y="8"/>
                  <a:pt x="115" y="16"/>
                  <a:pt x="148" y="27"/>
                </a:cubicBezTo>
                <a:cubicBezTo>
                  <a:pt x="155" y="26"/>
                  <a:pt x="163" y="27"/>
                  <a:pt x="168" y="23"/>
                </a:cubicBezTo>
                <a:cubicBezTo>
                  <a:pt x="172" y="19"/>
                  <a:pt x="169" y="11"/>
                  <a:pt x="172" y="7"/>
                </a:cubicBezTo>
                <a:cubicBezTo>
                  <a:pt x="175" y="4"/>
                  <a:pt x="180" y="4"/>
                  <a:pt x="184" y="3"/>
                </a:cubicBezTo>
                <a:cubicBezTo>
                  <a:pt x="197" y="6"/>
                  <a:pt x="213" y="3"/>
                  <a:pt x="224" y="11"/>
                </a:cubicBezTo>
                <a:cubicBezTo>
                  <a:pt x="231" y="16"/>
                  <a:pt x="224" y="28"/>
                  <a:pt x="228" y="35"/>
                </a:cubicBezTo>
                <a:cubicBezTo>
                  <a:pt x="230" y="39"/>
                  <a:pt x="236" y="40"/>
                  <a:pt x="240" y="43"/>
                </a:cubicBezTo>
                <a:cubicBezTo>
                  <a:pt x="283" y="0"/>
                  <a:pt x="286" y="55"/>
                  <a:pt x="316" y="67"/>
                </a:cubicBezTo>
                <a:cubicBezTo>
                  <a:pt x="388" y="96"/>
                  <a:pt x="312" y="59"/>
                  <a:pt x="360" y="83"/>
                </a:cubicBezTo>
                <a:cubicBezTo>
                  <a:pt x="365" y="82"/>
                  <a:pt x="372" y="82"/>
                  <a:pt x="376" y="79"/>
                </a:cubicBezTo>
                <a:cubicBezTo>
                  <a:pt x="379" y="76"/>
                  <a:pt x="376" y="68"/>
                  <a:pt x="380" y="67"/>
                </a:cubicBezTo>
                <a:cubicBezTo>
                  <a:pt x="396" y="65"/>
                  <a:pt x="412" y="70"/>
                  <a:pt x="428" y="71"/>
                </a:cubicBezTo>
                <a:cubicBezTo>
                  <a:pt x="433" y="93"/>
                  <a:pt x="433" y="119"/>
                  <a:pt x="456" y="127"/>
                </a:cubicBezTo>
                <a:cubicBezTo>
                  <a:pt x="470" y="148"/>
                  <a:pt x="468" y="182"/>
                  <a:pt x="488" y="195"/>
                </a:cubicBezTo>
                <a:cubicBezTo>
                  <a:pt x="505" y="184"/>
                  <a:pt x="514" y="166"/>
                  <a:pt x="532" y="151"/>
                </a:cubicBezTo>
                <a:cubicBezTo>
                  <a:pt x="535" y="159"/>
                  <a:pt x="532" y="172"/>
                  <a:pt x="540" y="175"/>
                </a:cubicBezTo>
                <a:cubicBezTo>
                  <a:pt x="548" y="178"/>
                  <a:pt x="564" y="183"/>
                  <a:pt x="564" y="183"/>
                </a:cubicBezTo>
                <a:cubicBezTo>
                  <a:pt x="570" y="193"/>
                  <a:pt x="579" y="201"/>
                  <a:pt x="584" y="211"/>
                </a:cubicBezTo>
                <a:cubicBezTo>
                  <a:pt x="586" y="216"/>
                  <a:pt x="585" y="222"/>
                  <a:pt x="588" y="227"/>
                </a:cubicBezTo>
                <a:cubicBezTo>
                  <a:pt x="594" y="236"/>
                  <a:pt x="612" y="251"/>
                  <a:pt x="612" y="251"/>
                </a:cubicBezTo>
                <a:cubicBezTo>
                  <a:pt x="625" y="289"/>
                  <a:pt x="613" y="289"/>
                  <a:pt x="660" y="295"/>
                </a:cubicBezTo>
                <a:cubicBezTo>
                  <a:pt x="677" y="306"/>
                  <a:pt x="684" y="302"/>
                  <a:pt x="700" y="291"/>
                </a:cubicBezTo>
                <a:cubicBezTo>
                  <a:pt x="716" y="296"/>
                  <a:pt x="715" y="305"/>
                  <a:pt x="724" y="319"/>
                </a:cubicBezTo>
                <a:cubicBezTo>
                  <a:pt x="728" y="336"/>
                  <a:pt x="747" y="356"/>
                  <a:pt x="732" y="375"/>
                </a:cubicBezTo>
                <a:cubicBezTo>
                  <a:pt x="727" y="382"/>
                  <a:pt x="716" y="380"/>
                  <a:pt x="708" y="383"/>
                </a:cubicBezTo>
                <a:cubicBezTo>
                  <a:pt x="704" y="384"/>
                  <a:pt x="696" y="387"/>
                  <a:pt x="696" y="387"/>
                </a:cubicBezTo>
                <a:cubicBezTo>
                  <a:pt x="688" y="412"/>
                  <a:pt x="691" y="440"/>
                  <a:pt x="672" y="459"/>
                </a:cubicBezTo>
                <a:cubicBezTo>
                  <a:pt x="663" y="486"/>
                  <a:pt x="668" y="511"/>
                  <a:pt x="652" y="535"/>
                </a:cubicBezTo>
                <a:cubicBezTo>
                  <a:pt x="651" y="547"/>
                  <a:pt x="652" y="560"/>
                  <a:pt x="648" y="571"/>
                </a:cubicBezTo>
                <a:cubicBezTo>
                  <a:pt x="646" y="575"/>
                  <a:pt x="640" y="577"/>
                  <a:pt x="636" y="575"/>
                </a:cubicBezTo>
                <a:cubicBezTo>
                  <a:pt x="632" y="573"/>
                  <a:pt x="630" y="567"/>
                  <a:pt x="628" y="563"/>
                </a:cubicBezTo>
                <a:cubicBezTo>
                  <a:pt x="613" y="534"/>
                  <a:pt x="630" y="550"/>
                  <a:pt x="604" y="531"/>
                </a:cubicBezTo>
                <a:cubicBezTo>
                  <a:pt x="594" y="501"/>
                  <a:pt x="600" y="515"/>
                  <a:pt x="588" y="491"/>
                </a:cubicBezTo>
                <a:cubicBezTo>
                  <a:pt x="587" y="483"/>
                  <a:pt x="591" y="471"/>
                  <a:pt x="584" y="467"/>
                </a:cubicBezTo>
                <a:cubicBezTo>
                  <a:pt x="573" y="462"/>
                  <a:pt x="548" y="471"/>
                  <a:pt x="548" y="471"/>
                </a:cubicBezTo>
                <a:cubicBezTo>
                  <a:pt x="564" y="487"/>
                  <a:pt x="554" y="483"/>
                  <a:pt x="576" y="48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24" name="Freeform 520"/>
          <p:cNvSpPr>
            <a:spLocks/>
          </p:cNvSpPr>
          <p:nvPr/>
        </p:nvSpPr>
        <p:spPr bwMode="auto">
          <a:xfrm>
            <a:off x="2501900" y="4092575"/>
            <a:ext cx="1047750" cy="730250"/>
          </a:xfrm>
          <a:custGeom>
            <a:avLst/>
            <a:gdLst>
              <a:gd name="T0" fmla="*/ 0 w 660"/>
              <a:gd name="T1" fmla="*/ 2147483647 h 460"/>
              <a:gd name="T2" fmla="*/ 2147483647 w 660"/>
              <a:gd name="T3" fmla="*/ 2147483647 h 460"/>
              <a:gd name="T4" fmla="*/ 2147483647 w 660"/>
              <a:gd name="T5" fmla="*/ 2147483647 h 460"/>
              <a:gd name="T6" fmla="*/ 2147483647 w 660"/>
              <a:gd name="T7" fmla="*/ 2147483647 h 460"/>
              <a:gd name="T8" fmla="*/ 2147483647 w 660"/>
              <a:gd name="T9" fmla="*/ 2147483647 h 460"/>
              <a:gd name="T10" fmla="*/ 2147483647 w 660"/>
              <a:gd name="T11" fmla="*/ 2147483647 h 460"/>
              <a:gd name="T12" fmla="*/ 2147483647 w 660"/>
              <a:gd name="T13" fmla="*/ 2147483647 h 460"/>
              <a:gd name="T14" fmla="*/ 2147483647 w 660"/>
              <a:gd name="T15" fmla="*/ 0 h 460"/>
              <a:gd name="T16" fmla="*/ 2147483647 w 660"/>
              <a:gd name="T17" fmla="*/ 2147483647 h 460"/>
              <a:gd name="T18" fmla="*/ 2147483647 w 660"/>
              <a:gd name="T19" fmla="*/ 2147483647 h 460"/>
              <a:gd name="T20" fmla="*/ 2147483647 w 660"/>
              <a:gd name="T21" fmla="*/ 2147483647 h 460"/>
              <a:gd name="T22" fmla="*/ 2147483647 w 660"/>
              <a:gd name="T23" fmla="*/ 2147483647 h 460"/>
              <a:gd name="T24" fmla="*/ 2147483647 w 660"/>
              <a:gd name="T25" fmla="*/ 2147483647 h 460"/>
              <a:gd name="T26" fmla="*/ 2147483647 w 660"/>
              <a:gd name="T27" fmla="*/ 2147483647 h 460"/>
              <a:gd name="T28" fmla="*/ 2147483647 w 660"/>
              <a:gd name="T29" fmla="*/ 2147483647 h 460"/>
              <a:gd name="T30" fmla="*/ 2147483647 w 660"/>
              <a:gd name="T31" fmla="*/ 2147483647 h 460"/>
              <a:gd name="T32" fmla="*/ 2147483647 w 660"/>
              <a:gd name="T33" fmla="*/ 2147483647 h 460"/>
              <a:gd name="T34" fmla="*/ 2147483647 w 660"/>
              <a:gd name="T35" fmla="*/ 2147483647 h 460"/>
              <a:gd name="T36" fmla="*/ 2147483647 w 660"/>
              <a:gd name="T37" fmla="*/ 2147483647 h 4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0"/>
              <a:gd name="T58" fmla="*/ 0 h 460"/>
              <a:gd name="T59" fmla="*/ 660 w 660"/>
              <a:gd name="T60" fmla="*/ 460 h 4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0" h="460">
                <a:moveTo>
                  <a:pt x="0" y="116"/>
                </a:moveTo>
                <a:cubicBezTo>
                  <a:pt x="19" y="111"/>
                  <a:pt x="24" y="102"/>
                  <a:pt x="36" y="120"/>
                </a:cubicBezTo>
                <a:cubicBezTo>
                  <a:pt x="45" y="106"/>
                  <a:pt x="37" y="76"/>
                  <a:pt x="44" y="72"/>
                </a:cubicBezTo>
                <a:cubicBezTo>
                  <a:pt x="55" y="67"/>
                  <a:pt x="68" y="69"/>
                  <a:pt x="80" y="68"/>
                </a:cubicBezTo>
                <a:cubicBezTo>
                  <a:pt x="99" y="56"/>
                  <a:pt x="92" y="37"/>
                  <a:pt x="100" y="60"/>
                </a:cubicBezTo>
                <a:cubicBezTo>
                  <a:pt x="112" y="13"/>
                  <a:pt x="244" y="36"/>
                  <a:pt x="252" y="36"/>
                </a:cubicBezTo>
                <a:cubicBezTo>
                  <a:pt x="271" y="17"/>
                  <a:pt x="277" y="13"/>
                  <a:pt x="300" y="28"/>
                </a:cubicBezTo>
                <a:cubicBezTo>
                  <a:pt x="313" y="19"/>
                  <a:pt x="319" y="9"/>
                  <a:pt x="332" y="0"/>
                </a:cubicBezTo>
                <a:cubicBezTo>
                  <a:pt x="358" y="39"/>
                  <a:pt x="320" y="27"/>
                  <a:pt x="380" y="40"/>
                </a:cubicBezTo>
                <a:cubicBezTo>
                  <a:pt x="395" y="50"/>
                  <a:pt x="397" y="62"/>
                  <a:pt x="412" y="72"/>
                </a:cubicBezTo>
                <a:cubicBezTo>
                  <a:pt x="444" y="61"/>
                  <a:pt x="466" y="70"/>
                  <a:pt x="500" y="76"/>
                </a:cubicBezTo>
                <a:cubicBezTo>
                  <a:pt x="506" y="95"/>
                  <a:pt x="502" y="108"/>
                  <a:pt x="520" y="120"/>
                </a:cubicBezTo>
                <a:cubicBezTo>
                  <a:pt x="531" y="137"/>
                  <a:pt x="545" y="148"/>
                  <a:pt x="552" y="168"/>
                </a:cubicBezTo>
                <a:cubicBezTo>
                  <a:pt x="559" y="220"/>
                  <a:pt x="547" y="217"/>
                  <a:pt x="608" y="212"/>
                </a:cubicBezTo>
                <a:cubicBezTo>
                  <a:pt x="626" y="200"/>
                  <a:pt x="634" y="209"/>
                  <a:pt x="640" y="228"/>
                </a:cubicBezTo>
                <a:cubicBezTo>
                  <a:pt x="643" y="254"/>
                  <a:pt x="639" y="266"/>
                  <a:pt x="660" y="280"/>
                </a:cubicBezTo>
                <a:cubicBezTo>
                  <a:pt x="655" y="316"/>
                  <a:pt x="642" y="321"/>
                  <a:pt x="608" y="336"/>
                </a:cubicBezTo>
                <a:cubicBezTo>
                  <a:pt x="598" y="351"/>
                  <a:pt x="583" y="374"/>
                  <a:pt x="568" y="384"/>
                </a:cubicBezTo>
                <a:cubicBezTo>
                  <a:pt x="534" y="406"/>
                  <a:pt x="516" y="413"/>
                  <a:pt x="516" y="46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25" name="Text Box 521"/>
          <p:cNvSpPr txBox="1">
            <a:spLocks noChangeArrowheads="1"/>
          </p:cNvSpPr>
          <p:nvPr/>
        </p:nvSpPr>
        <p:spPr bwMode="auto">
          <a:xfrm>
            <a:off x="2555875" y="4362450"/>
            <a:ext cx="8207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OW IV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sz="120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  <a:latin typeface="Arial" charset="0"/>
              </a:rPr>
              <a:t>ŚLĄSKI</a:t>
            </a:r>
          </a:p>
        </p:txBody>
      </p:sp>
      <p:sp>
        <p:nvSpPr>
          <p:cNvPr id="9226" name="Freeform 523"/>
          <p:cNvSpPr>
            <a:spLocks/>
          </p:cNvSpPr>
          <p:nvPr/>
        </p:nvSpPr>
        <p:spPr bwMode="auto">
          <a:xfrm>
            <a:off x="3314700" y="3660775"/>
            <a:ext cx="527050" cy="615950"/>
          </a:xfrm>
          <a:custGeom>
            <a:avLst/>
            <a:gdLst>
              <a:gd name="T0" fmla="*/ 2147483647 w 332"/>
              <a:gd name="T1" fmla="*/ 0 h 388"/>
              <a:gd name="T2" fmla="*/ 2147483647 w 332"/>
              <a:gd name="T3" fmla="*/ 2147483647 h 388"/>
              <a:gd name="T4" fmla="*/ 2147483647 w 332"/>
              <a:gd name="T5" fmla="*/ 2147483647 h 388"/>
              <a:gd name="T6" fmla="*/ 2147483647 w 332"/>
              <a:gd name="T7" fmla="*/ 2147483647 h 388"/>
              <a:gd name="T8" fmla="*/ 2147483647 w 332"/>
              <a:gd name="T9" fmla="*/ 2147483647 h 388"/>
              <a:gd name="T10" fmla="*/ 2147483647 w 332"/>
              <a:gd name="T11" fmla="*/ 2147483647 h 388"/>
              <a:gd name="T12" fmla="*/ 2147483647 w 332"/>
              <a:gd name="T13" fmla="*/ 2147483647 h 388"/>
              <a:gd name="T14" fmla="*/ 2147483647 w 332"/>
              <a:gd name="T15" fmla="*/ 2147483647 h 388"/>
              <a:gd name="T16" fmla="*/ 0 w 332"/>
              <a:gd name="T17" fmla="*/ 2147483647 h 3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2"/>
              <a:gd name="T28" fmla="*/ 0 h 388"/>
              <a:gd name="T29" fmla="*/ 332 w 332"/>
              <a:gd name="T30" fmla="*/ 388 h 3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2" h="388">
                <a:moveTo>
                  <a:pt x="332" y="0"/>
                </a:moveTo>
                <a:cubicBezTo>
                  <a:pt x="318" y="61"/>
                  <a:pt x="302" y="41"/>
                  <a:pt x="228" y="48"/>
                </a:cubicBezTo>
                <a:cubicBezTo>
                  <a:pt x="247" y="85"/>
                  <a:pt x="255" y="75"/>
                  <a:pt x="228" y="88"/>
                </a:cubicBezTo>
                <a:cubicBezTo>
                  <a:pt x="225" y="117"/>
                  <a:pt x="233" y="142"/>
                  <a:pt x="200" y="156"/>
                </a:cubicBezTo>
                <a:cubicBezTo>
                  <a:pt x="192" y="160"/>
                  <a:pt x="184" y="147"/>
                  <a:pt x="176" y="144"/>
                </a:cubicBezTo>
                <a:cubicBezTo>
                  <a:pt x="139" y="149"/>
                  <a:pt x="146" y="150"/>
                  <a:pt x="140" y="184"/>
                </a:cubicBezTo>
                <a:cubicBezTo>
                  <a:pt x="162" y="272"/>
                  <a:pt x="137" y="259"/>
                  <a:pt x="56" y="264"/>
                </a:cubicBezTo>
                <a:cubicBezTo>
                  <a:pt x="29" y="273"/>
                  <a:pt x="27" y="274"/>
                  <a:pt x="20" y="300"/>
                </a:cubicBezTo>
                <a:cubicBezTo>
                  <a:pt x="30" y="350"/>
                  <a:pt x="35" y="353"/>
                  <a:pt x="0" y="3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27" name="Text Box 525"/>
          <p:cNvSpPr txBox="1">
            <a:spLocks noChangeArrowheads="1"/>
          </p:cNvSpPr>
          <p:nvPr/>
        </p:nvSpPr>
        <p:spPr bwMode="auto">
          <a:xfrm>
            <a:off x="2557463" y="3697288"/>
            <a:ext cx="738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POMORSKI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8" name="Text Box 526"/>
          <p:cNvSpPr txBox="1">
            <a:spLocks noChangeArrowheads="1"/>
          </p:cNvSpPr>
          <p:nvPr/>
        </p:nvSpPr>
        <p:spPr bwMode="auto">
          <a:xfrm>
            <a:off x="3689350" y="3897313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WARSZAWA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9" name="Text Box 527"/>
          <p:cNvSpPr txBox="1">
            <a:spLocks noChangeArrowheads="1"/>
          </p:cNvSpPr>
          <p:nvPr/>
        </p:nvSpPr>
        <p:spPr bwMode="auto">
          <a:xfrm>
            <a:off x="3430588" y="4449763"/>
            <a:ext cx="460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ŁÓDŹ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0" name="Text Box 528"/>
          <p:cNvSpPr txBox="1">
            <a:spLocks noChangeArrowheads="1"/>
          </p:cNvSpPr>
          <p:nvPr/>
        </p:nvSpPr>
        <p:spPr bwMode="auto">
          <a:xfrm>
            <a:off x="3973513" y="4621213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LUBLIN</a:t>
            </a:r>
            <a:endParaRPr lang="pl-PL" altLang="pl-PL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1" name="Freeform 530"/>
          <p:cNvSpPr>
            <a:spLocks/>
          </p:cNvSpPr>
          <p:nvPr/>
        </p:nvSpPr>
        <p:spPr bwMode="auto">
          <a:xfrm>
            <a:off x="3660775" y="5016500"/>
            <a:ext cx="908050" cy="250825"/>
          </a:xfrm>
          <a:custGeom>
            <a:avLst/>
            <a:gdLst>
              <a:gd name="T0" fmla="*/ 0 w 572"/>
              <a:gd name="T1" fmla="*/ 2147483647 h 158"/>
              <a:gd name="T2" fmla="*/ 2147483647 w 572"/>
              <a:gd name="T3" fmla="*/ 2147483647 h 158"/>
              <a:gd name="T4" fmla="*/ 2147483647 w 572"/>
              <a:gd name="T5" fmla="*/ 2147483647 h 158"/>
              <a:gd name="T6" fmla="*/ 2147483647 w 572"/>
              <a:gd name="T7" fmla="*/ 2147483647 h 158"/>
              <a:gd name="T8" fmla="*/ 2147483647 w 572"/>
              <a:gd name="T9" fmla="*/ 2147483647 h 158"/>
              <a:gd name="T10" fmla="*/ 2147483647 w 572"/>
              <a:gd name="T11" fmla="*/ 2147483647 h 158"/>
              <a:gd name="T12" fmla="*/ 2147483647 w 572"/>
              <a:gd name="T13" fmla="*/ 2147483647 h 158"/>
              <a:gd name="T14" fmla="*/ 2147483647 w 572"/>
              <a:gd name="T15" fmla="*/ 2147483647 h 158"/>
              <a:gd name="T16" fmla="*/ 2147483647 w 572"/>
              <a:gd name="T17" fmla="*/ 2147483647 h 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2"/>
              <a:gd name="T28" fmla="*/ 0 h 158"/>
              <a:gd name="T29" fmla="*/ 572 w 572"/>
              <a:gd name="T30" fmla="*/ 158 h 1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2" h="158">
                <a:moveTo>
                  <a:pt x="0" y="62"/>
                </a:moveTo>
                <a:cubicBezTo>
                  <a:pt x="14" y="56"/>
                  <a:pt x="27" y="48"/>
                  <a:pt x="42" y="44"/>
                </a:cubicBezTo>
                <a:cubicBezTo>
                  <a:pt x="54" y="40"/>
                  <a:pt x="66" y="42"/>
                  <a:pt x="78" y="38"/>
                </a:cubicBezTo>
                <a:cubicBezTo>
                  <a:pt x="151" y="14"/>
                  <a:pt x="30" y="38"/>
                  <a:pt x="120" y="14"/>
                </a:cubicBezTo>
                <a:cubicBezTo>
                  <a:pt x="142" y="8"/>
                  <a:pt x="164" y="7"/>
                  <a:pt x="186" y="2"/>
                </a:cubicBezTo>
                <a:cubicBezTo>
                  <a:pt x="261" y="6"/>
                  <a:pt x="334" y="0"/>
                  <a:pt x="408" y="8"/>
                </a:cubicBezTo>
                <a:cubicBezTo>
                  <a:pt x="416" y="20"/>
                  <a:pt x="418" y="39"/>
                  <a:pt x="432" y="44"/>
                </a:cubicBezTo>
                <a:cubicBezTo>
                  <a:pt x="472" y="57"/>
                  <a:pt x="498" y="73"/>
                  <a:pt x="540" y="80"/>
                </a:cubicBezTo>
                <a:cubicBezTo>
                  <a:pt x="572" y="102"/>
                  <a:pt x="564" y="117"/>
                  <a:pt x="564" y="15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32" name="Freeform 531"/>
          <p:cNvSpPr>
            <a:spLocks/>
          </p:cNvSpPr>
          <p:nvPr/>
        </p:nvSpPr>
        <p:spPr bwMode="auto">
          <a:xfrm>
            <a:off x="3917950" y="4429125"/>
            <a:ext cx="600075" cy="590550"/>
          </a:xfrm>
          <a:custGeom>
            <a:avLst/>
            <a:gdLst>
              <a:gd name="T0" fmla="*/ 0 w 378"/>
              <a:gd name="T1" fmla="*/ 2147483647 h 372"/>
              <a:gd name="T2" fmla="*/ 2147483647 w 378"/>
              <a:gd name="T3" fmla="*/ 2147483647 h 372"/>
              <a:gd name="T4" fmla="*/ 2147483647 w 378"/>
              <a:gd name="T5" fmla="*/ 2147483647 h 372"/>
              <a:gd name="T6" fmla="*/ 2147483647 w 378"/>
              <a:gd name="T7" fmla="*/ 2147483647 h 372"/>
              <a:gd name="T8" fmla="*/ 2147483647 w 378"/>
              <a:gd name="T9" fmla="*/ 2147483647 h 372"/>
              <a:gd name="T10" fmla="*/ 2147483647 w 378"/>
              <a:gd name="T11" fmla="*/ 0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8"/>
              <a:gd name="T19" fmla="*/ 0 h 372"/>
              <a:gd name="T20" fmla="*/ 378 w 378"/>
              <a:gd name="T21" fmla="*/ 372 h 3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8" h="372">
                <a:moveTo>
                  <a:pt x="0" y="372"/>
                </a:moveTo>
                <a:cubicBezTo>
                  <a:pt x="15" y="312"/>
                  <a:pt x="20" y="254"/>
                  <a:pt x="24" y="192"/>
                </a:cubicBezTo>
                <a:cubicBezTo>
                  <a:pt x="28" y="138"/>
                  <a:pt x="10" y="85"/>
                  <a:pt x="66" y="66"/>
                </a:cubicBezTo>
                <a:cubicBezTo>
                  <a:pt x="75" y="39"/>
                  <a:pt x="104" y="26"/>
                  <a:pt x="132" y="24"/>
                </a:cubicBezTo>
                <a:cubicBezTo>
                  <a:pt x="198" y="20"/>
                  <a:pt x="264" y="20"/>
                  <a:pt x="330" y="18"/>
                </a:cubicBezTo>
                <a:cubicBezTo>
                  <a:pt x="345" y="11"/>
                  <a:pt x="361" y="0"/>
                  <a:pt x="37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33" name="Freeform 532"/>
          <p:cNvSpPr>
            <a:spLocks/>
          </p:cNvSpPr>
          <p:nvPr/>
        </p:nvSpPr>
        <p:spPr bwMode="auto">
          <a:xfrm>
            <a:off x="3378200" y="4105275"/>
            <a:ext cx="635000" cy="438150"/>
          </a:xfrm>
          <a:custGeom>
            <a:avLst/>
            <a:gdLst>
              <a:gd name="T0" fmla="*/ 2147483647 w 378"/>
              <a:gd name="T1" fmla="*/ 2147483647 h 276"/>
              <a:gd name="T2" fmla="*/ 2147483647 w 378"/>
              <a:gd name="T3" fmla="*/ 2147483647 h 276"/>
              <a:gd name="T4" fmla="*/ 2147483647 w 378"/>
              <a:gd name="T5" fmla="*/ 2147483647 h 276"/>
              <a:gd name="T6" fmla="*/ 2147483647 w 378"/>
              <a:gd name="T7" fmla="*/ 2147483647 h 276"/>
              <a:gd name="T8" fmla="*/ 2147483647 w 378"/>
              <a:gd name="T9" fmla="*/ 2147483647 h 276"/>
              <a:gd name="T10" fmla="*/ 2147483647 w 378"/>
              <a:gd name="T11" fmla="*/ 2147483647 h 276"/>
              <a:gd name="T12" fmla="*/ 0 w 378"/>
              <a:gd name="T13" fmla="*/ 0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"/>
              <a:gd name="T22" fmla="*/ 0 h 276"/>
              <a:gd name="T23" fmla="*/ 378 w 378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" h="276">
                <a:moveTo>
                  <a:pt x="378" y="276"/>
                </a:moveTo>
                <a:cubicBezTo>
                  <a:pt x="373" y="213"/>
                  <a:pt x="368" y="167"/>
                  <a:pt x="348" y="108"/>
                </a:cubicBezTo>
                <a:cubicBezTo>
                  <a:pt x="297" y="116"/>
                  <a:pt x="248" y="120"/>
                  <a:pt x="198" y="132"/>
                </a:cubicBezTo>
                <a:cubicBezTo>
                  <a:pt x="172" y="128"/>
                  <a:pt x="145" y="128"/>
                  <a:pt x="120" y="120"/>
                </a:cubicBezTo>
                <a:cubicBezTo>
                  <a:pt x="106" y="116"/>
                  <a:pt x="98" y="98"/>
                  <a:pt x="84" y="96"/>
                </a:cubicBezTo>
                <a:cubicBezTo>
                  <a:pt x="66" y="94"/>
                  <a:pt x="48" y="92"/>
                  <a:pt x="30" y="90"/>
                </a:cubicBezTo>
                <a:cubicBezTo>
                  <a:pt x="10" y="56"/>
                  <a:pt x="0" y="3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9234" name="Text Box 555"/>
          <p:cNvSpPr txBox="1">
            <a:spLocks noChangeArrowheads="1"/>
          </p:cNvSpPr>
          <p:nvPr/>
        </p:nvSpPr>
        <p:spPr bwMode="auto">
          <a:xfrm>
            <a:off x="3703638" y="5122863"/>
            <a:ext cx="650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800">
                <a:solidFill>
                  <a:srgbClr val="000000"/>
                </a:solidFill>
                <a:latin typeface="Arial" charset="0"/>
              </a:rPr>
              <a:t>KRAKÓW</a:t>
            </a:r>
            <a:endParaRPr lang="pl-PL" altLang="pl-PL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68413"/>
            <a:ext cx="1905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052736"/>
            <a:ext cx="123825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708275"/>
            <a:ext cx="419576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Prostokąt 63"/>
          <p:cNvSpPr>
            <a:spLocks noChangeArrowheads="1"/>
          </p:cNvSpPr>
          <p:nvPr/>
        </p:nvSpPr>
        <p:spPr bwMode="auto">
          <a:xfrm>
            <a:off x="4889500" y="2133600"/>
            <a:ext cx="425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600">
                <a:solidFill>
                  <a:srgbClr val="FFFFFF"/>
                </a:solidFill>
              </a:rPr>
              <a:t>Antoni Skulbaszewski, zastępca szefa GZI WP</a:t>
            </a:r>
          </a:p>
        </p:txBody>
      </p:sp>
      <p:pic>
        <p:nvPicPr>
          <p:cNvPr id="194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5084763"/>
            <a:ext cx="8001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240" name="Łącznik prosty 67"/>
          <p:cNvCxnSpPr>
            <a:cxnSpLocks noChangeShapeType="1"/>
          </p:cNvCxnSpPr>
          <p:nvPr/>
        </p:nvCxnSpPr>
        <p:spPr bwMode="auto">
          <a:xfrm>
            <a:off x="323850" y="4797425"/>
            <a:ext cx="1368425" cy="16557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Łącznik prosty 70"/>
          <p:cNvCxnSpPr>
            <a:cxnSpLocks noChangeShapeType="1"/>
          </p:cNvCxnSpPr>
          <p:nvPr/>
        </p:nvCxnSpPr>
        <p:spPr bwMode="auto">
          <a:xfrm flipV="1">
            <a:off x="468313" y="4868863"/>
            <a:ext cx="1295400" cy="15128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84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268760"/>
            <a:ext cx="127635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45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2052"/>
          <p:cNvSpPr>
            <a:spLocks noChangeArrowheads="1"/>
          </p:cNvSpPr>
          <p:nvPr/>
        </p:nvSpPr>
        <p:spPr bwMode="auto">
          <a:xfrm>
            <a:off x="638175" y="74613"/>
            <a:ext cx="8397875" cy="9779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400" b="1" dirty="0">
                <a:solidFill>
                  <a:srgbClr val="800000"/>
                </a:solidFill>
                <a:latin typeface="Arial" pitchFamily="34" charset="0"/>
              </a:rPr>
              <a:t>WYKSZTAŁCENIE OGÓLNE</a:t>
            </a:r>
            <a:endParaRPr lang="pl-PL" sz="8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243" name="Line 2079"/>
          <p:cNvSpPr>
            <a:spLocks noChangeShapeType="1"/>
          </p:cNvSpPr>
          <p:nvPr/>
        </p:nvSpPr>
        <p:spPr bwMode="auto">
          <a:xfrm>
            <a:off x="822325" y="901700"/>
            <a:ext cx="79343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>
              <a:solidFill>
                <a:srgbClr val="000000"/>
              </a:solidFill>
              <a:latin typeface="Times New Roman CE" charset="-18"/>
            </a:endParaRPr>
          </a:p>
        </p:txBody>
      </p:sp>
      <p:graphicFrame>
        <p:nvGraphicFramePr>
          <p:cNvPr id="10244" name="Wykres 6"/>
          <p:cNvGraphicFramePr>
            <a:graphicFrameLocks/>
          </p:cNvGraphicFramePr>
          <p:nvPr/>
        </p:nvGraphicFramePr>
        <p:xfrm>
          <a:off x="-50800" y="1074738"/>
          <a:ext cx="4386263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4383404" imgH="5285690" progId="Excel.Chart.8">
                  <p:embed/>
                </p:oleObj>
              </mc:Choice>
              <mc:Fallback>
                <p:oleObj r:id="rId3" imgW="4383404" imgH="528569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074738"/>
                        <a:ext cx="4386263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Wykres 7"/>
          <p:cNvGraphicFramePr>
            <a:graphicFrameLocks/>
          </p:cNvGraphicFramePr>
          <p:nvPr/>
        </p:nvGraphicFramePr>
        <p:xfrm>
          <a:off x="4305300" y="1074738"/>
          <a:ext cx="5537200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5541744" imgH="5285690" progId="Excel.Chart.8">
                  <p:embed/>
                </p:oleObj>
              </mc:Choice>
              <mc:Fallback>
                <p:oleObj r:id="rId5" imgW="5541744" imgH="528569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074738"/>
                        <a:ext cx="5537200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3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wedy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zwed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lnDef>
  </a:objectDefaults>
  <a:extraClrSchemeLst>
    <a:extraClrScheme>
      <a:clrScheme name="Szwed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wed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wedy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wedy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wedy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wedy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wed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65FB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B8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3365FB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B8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Pokaz na ekranie (4:3)</PresentationFormat>
  <Paragraphs>184</Paragraphs>
  <Slides>14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Szwedy</vt:lpstr>
      <vt:lpstr>CorelDRAW 9.0 Graphic</vt:lpstr>
      <vt:lpstr>Corel PHOTO-PAINT 9.0 Image</vt:lpstr>
      <vt:lpstr>Wykres programu Microsoft Office Excel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Jarek</dc:creator>
  <cp:lastModifiedBy>Jarek</cp:lastModifiedBy>
  <cp:revision>1</cp:revision>
  <dcterms:created xsi:type="dcterms:W3CDTF">2020-03-25T16:50:00Z</dcterms:created>
  <dcterms:modified xsi:type="dcterms:W3CDTF">2020-03-25T16:50:54Z</dcterms:modified>
</cp:coreProperties>
</file>